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8"/>
    <p:sldMasterId id="2147483671" r:id="rId9"/>
  </p:sldMasterIdLst>
  <p:notesMasterIdLst>
    <p:notesMasterId r:id="rId37"/>
  </p:notesMasterIdLst>
  <p:sldIdLst>
    <p:sldId id="257" r:id="rId10"/>
    <p:sldId id="818" r:id="rId11"/>
    <p:sldId id="899" r:id="rId12"/>
    <p:sldId id="949" r:id="rId13"/>
    <p:sldId id="256" r:id="rId14"/>
    <p:sldId id="950" r:id="rId15"/>
    <p:sldId id="948" r:id="rId16"/>
    <p:sldId id="847" r:id="rId17"/>
    <p:sldId id="945" r:id="rId18"/>
    <p:sldId id="946" r:id="rId19"/>
    <p:sldId id="953" r:id="rId20"/>
    <p:sldId id="956" r:id="rId21"/>
    <p:sldId id="959" r:id="rId22"/>
    <p:sldId id="981" r:id="rId23"/>
    <p:sldId id="980" r:id="rId24"/>
    <p:sldId id="982" r:id="rId25"/>
    <p:sldId id="983" r:id="rId26"/>
    <p:sldId id="976" r:id="rId27"/>
    <p:sldId id="969" r:id="rId28"/>
    <p:sldId id="971" r:id="rId29"/>
    <p:sldId id="970" r:id="rId30"/>
    <p:sldId id="977" r:id="rId31"/>
    <p:sldId id="972" r:id="rId32"/>
    <p:sldId id="891" r:id="rId33"/>
    <p:sldId id="954" r:id="rId34"/>
    <p:sldId id="979" r:id="rId35"/>
    <p:sldId id="978" r:id="rId3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E3D065-E6B6-4000-88DA-EA6F006D44CD}">
          <p14:sldIdLst>
            <p14:sldId id="257"/>
            <p14:sldId id="818"/>
            <p14:sldId id="899"/>
            <p14:sldId id="949"/>
            <p14:sldId id="256"/>
            <p14:sldId id="950"/>
            <p14:sldId id="948"/>
            <p14:sldId id="847"/>
            <p14:sldId id="945"/>
            <p14:sldId id="946"/>
            <p14:sldId id="953"/>
            <p14:sldId id="956"/>
            <p14:sldId id="959"/>
            <p14:sldId id="981"/>
            <p14:sldId id="980"/>
            <p14:sldId id="982"/>
            <p14:sldId id="983"/>
            <p14:sldId id="976"/>
            <p14:sldId id="969"/>
            <p14:sldId id="971"/>
            <p14:sldId id="970"/>
            <p14:sldId id="977"/>
            <p14:sldId id="972"/>
            <p14:sldId id="891"/>
            <p14:sldId id="954"/>
            <p14:sldId id="979"/>
            <p14:sldId id="978"/>
          </p14:sldIdLst>
        </p14:section>
        <p14:section name="SCRAP" id="{D7026302-475E-4B70-98C7-7BF52EE50657}">
          <p14:sldIdLst/>
        </p14:section>
        <p14:section name="Archive" id="{AE4323A0-B4D4-49D9-90D9-DAF4973FB93A}">
          <p14:sldIdLst/>
        </p14:section>
      </p14:section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2642E6-BAC6-B5D2-F48E-FB1DCDD6BE48}" name="Vincent Lee" initials="VL" userId="S::vincent.lee@arup.com::94634050-291d-44ac-884c-df6f674840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628"/>
    <a:srgbClr val="0E564C"/>
    <a:srgbClr val="29BDBE"/>
    <a:srgbClr val="21867D"/>
    <a:srgbClr val="000000"/>
    <a:srgbClr val="CC00FF"/>
    <a:srgbClr val="FFFF99"/>
    <a:srgbClr val="FFFFFF"/>
    <a:srgbClr val="BFBFBF"/>
    <a:srgbClr val="4BA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E7DAFE-553C-42C5-990F-7F585A29FF5D}" v="43" dt="2026-03-12T16:15:58.011"/>
    <p1510:client id="{5410DE8E-52C6-43F2-8D70-5CA38212DC20}" v="465" dt="2026-03-12T15:24:49.483"/>
    <p1510:client id="{D54A706D-0319-4180-87C0-3E2B9F6E1DCA}" v="304" dt="2026-03-12T13:26:52.8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microsoft.com/office/2016/11/relationships/changesInfo" Target="changesInfos/changesInfo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a Slocum" userId="a28eaece-7c2c-4086-88c0-e094d313ad57" providerId="ADAL" clId="{5CE8BEAA-94EF-4488-9135-C597B7A4909F}"/>
    <pc:docChg chg="undo custSel addSld delSld modSld sldOrd modSection">
      <pc:chgData name="Kara Slocum" userId="a28eaece-7c2c-4086-88c0-e094d313ad57" providerId="ADAL" clId="{5CE8BEAA-94EF-4488-9135-C597B7A4909F}" dt="2026-03-12T16:15:58.011" v="42" actId="1076"/>
      <pc:docMkLst>
        <pc:docMk/>
      </pc:docMkLst>
      <pc:sldChg chg="modSp add mod">
        <pc:chgData name="Kara Slocum" userId="a28eaece-7c2c-4086-88c0-e094d313ad57" providerId="ADAL" clId="{5CE8BEAA-94EF-4488-9135-C597B7A4909F}" dt="2026-03-12T00:38:00.812" v="29" actId="14100"/>
        <pc:sldMkLst>
          <pc:docMk/>
          <pc:sldMk cId="115731341" sldId="899"/>
        </pc:sldMkLst>
        <pc:spChg chg="mod">
          <ac:chgData name="Kara Slocum" userId="a28eaece-7c2c-4086-88c0-e094d313ad57" providerId="ADAL" clId="{5CE8BEAA-94EF-4488-9135-C597B7A4909F}" dt="2026-03-12T00:36:23.592" v="10" actId="1076"/>
          <ac:spMkLst>
            <pc:docMk/>
            <pc:sldMk cId="115731341" sldId="899"/>
            <ac:spMk id="2" creationId="{8DE056BF-8221-4936-93CE-8B7D3FA41253}"/>
          </ac:spMkLst>
        </pc:spChg>
        <pc:spChg chg="mod">
          <ac:chgData name="Kara Slocum" userId="a28eaece-7c2c-4086-88c0-e094d313ad57" providerId="ADAL" clId="{5CE8BEAA-94EF-4488-9135-C597B7A4909F}" dt="2026-03-12T00:36:45.035" v="17" actId="1076"/>
          <ac:spMkLst>
            <pc:docMk/>
            <pc:sldMk cId="115731341" sldId="899"/>
            <ac:spMk id="8" creationId="{A2EAFA86-4D3C-B46D-200D-02FE5AD063CB}"/>
          </ac:spMkLst>
        </pc:spChg>
        <pc:spChg chg="mod">
          <ac:chgData name="Kara Slocum" userId="a28eaece-7c2c-4086-88c0-e094d313ad57" providerId="ADAL" clId="{5CE8BEAA-94EF-4488-9135-C597B7A4909F}" dt="2026-03-12T00:37:28.378" v="24" actId="1076"/>
          <ac:spMkLst>
            <pc:docMk/>
            <pc:sldMk cId="115731341" sldId="899"/>
            <ac:spMk id="10" creationId="{31F6D834-6631-32F9-15A0-02447FCC657B}"/>
          </ac:spMkLst>
        </pc:spChg>
        <pc:spChg chg="mod">
          <ac:chgData name="Kara Slocum" userId="a28eaece-7c2c-4086-88c0-e094d313ad57" providerId="ADAL" clId="{5CE8BEAA-94EF-4488-9135-C597B7A4909F}" dt="2026-03-12T00:36:14.057" v="9" actId="1076"/>
          <ac:spMkLst>
            <pc:docMk/>
            <pc:sldMk cId="115731341" sldId="899"/>
            <ac:spMk id="24" creationId="{3C1B0DB7-68A8-2C06-6709-9D9559E92159}"/>
          </ac:spMkLst>
        </pc:spChg>
        <pc:spChg chg="mod">
          <ac:chgData name="Kara Slocum" userId="a28eaece-7c2c-4086-88c0-e094d313ad57" providerId="ADAL" clId="{5CE8BEAA-94EF-4488-9135-C597B7A4909F}" dt="2026-03-12T00:37:25.424" v="22" actId="14100"/>
          <ac:spMkLst>
            <pc:docMk/>
            <pc:sldMk cId="115731341" sldId="899"/>
            <ac:spMk id="39" creationId="{46589139-0C90-B0C4-BBFA-545B353FBB09}"/>
          </ac:spMkLst>
        </pc:spChg>
        <pc:spChg chg="mod">
          <ac:chgData name="Kara Slocum" userId="a28eaece-7c2c-4086-88c0-e094d313ad57" providerId="ADAL" clId="{5CE8BEAA-94EF-4488-9135-C597B7A4909F}" dt="2026-03-12T00:38:00.812" v="29" actId="14100"/>
          <ac:spMkLst>
            <pc:docMk/>
            <pc:sldMk cId="115731341" sldId="899"/>
            <ac:spMk id="49" creationId="{9E302263-B05A-A9B0-C0FA-F56BCF612C63}"/>
          </ac:spMkLst>
        </pc:spChg>
        <pc:spChg chg="mod">
          <ac:chgData name="Kara Slocum" userId="a28eaece-7c2c-4086-88c0-e094d313ad57" providerId="ADAL" clId="{5CE8BEAA-94EF-4488-9135-C597B7A4909F}" dt="2026-03-12T00:37:04.675" v="20" actId="14100"/>
          <ac:spMkLst>
            <pc:docMk/>
            <pc:sldMk cId="115731341" sldId="899"/>
            <ac:spMk id="51" creationId="{74DCF2A9-493C-9B97-B076-3D89BCE212A2}"/>
          </ac:spMkLst>
        </pc:spChg>
        <pc:spChg chg="mod">
          <ac:chgData name="Kara Slocum" userId="a28eaece-7c2c-4086-88c0-e094d313ad57" providerId="ADAL" clId="{5CE8BEAA-94EF-4488-9135-C597B7A4909F}" dt="2026-03-12T00:37:00.576" v="19" actId="1076"/>
          <ac:spMkLst>
            <pc:docMk/>
            <pc:sldMk cId="115731341" sldId="899"/>
            <ac:spMk id="73" creationId="{D4FB147F-8C44-2284-26DB-F0D1BB6D12E1}"/>
          </ac:spMkLst>
        </pc:spChg>
        <pc:spChg chg="mod">
          <ac:chgData name="Kara Slocum" userId="a28eaece-7c2c-4086-88c0-e094d313ad57" providerId="ADAL" clId="{5CE8BEAA-94EF-4488-9135-C597B7A4909F}" dt="2026-03-12T00:36:54.691" v="18" actId="1076"/>
          <ac:spMkLst>
            <pc:docMk/>
            <pc:sldMk cId="115731341" sldId="899"/>
            <ac:spMk id="74" creationId="{AF7B37F6-9069-88DC-930E-3A58070847BA}"/>
          </ac:spMkLst>
        </pc:spChg>
        <pc:spChg chg="mod">
          <ac:chgData name="Kara Slocum" userId="a28eaece-7c2c-4086-88c0-e094d313ad57" providerId="ADAL" clId="{5CE8BEAA-94EF-4488-9135-C597B7A4909F}" dt="2026-03-12T00:37:22.722" v="21" actId="1076"/>
          <ac:spMkLst>
            <pc:docMk/>
            <pc:sldMk cId="115731341" sldId="899"/>
            <ac:spMk id="78" creationId="{C3489291-F8A3-158F-5809-A996AD0A3916}"/>
          </ac:spMkLst>
        </pc:spChg>
        <pc:spChg chg="mod">
          <ac:chgData name="Kara Slocum" userId="a28eaece-7c2c-4086-88c0-e094d313ad57" providerId="ADAL" clId="{5CE8BEAA-94EF-4488-9135-C597B7A4909F}" dt="2026-03-12T00:37:55.947" v="28" actId="1076"/>
          <ac:spMkLst>
            <pc:docMk/>
            <pc:sldMk cId="115731341" sldId="899"/>
            <ac:spMk id="82" creationId="{687B9083-BBE2-616C-4137-59CCDE7F9008}"/>
          </ac:spMkLst>
        </pc:spChg>
        <pc:spChg chg="mod">
          <ac:chgData name="Kara Slocum" userId="a28eaece-7c2c-4086-88c0-e094d313ad57" providerId="ADAL" clId="{5CE8BEAA-94EF-4488-9135-C597B7A4909F}" dt="2026-03-12T00:37:45.731" v="25" actId="1076"/>
          <ac:spMkLst>
            <pc:docMk/>
            <pc:sldMk cId="115731341" sldId="899"/>
            <ac:spMk id="85" creationId="{2EB3818C-9CB0-1B4C-F2A7-811653A088D4}"/>
          </ac:spMkLst>
        </pc:spChg>
        <pc:cxnChg chg="mod">
          <ac:chgData name="Kara Slocum" userId="a28eaece-7c2c-4086-88c0-e094d313ad57" providerId="ADAL" clId="{5CE8BEAA-94EF-4488-9135-C597B7A4909F}" dt="2026-03-12T00:36:23.592" v="10" actId="1076"/>
          <ac:cxnSpMkLst>
            <pc:docMk/>
            <pc:sldMk cId="115731341" sldId="899"/>
            <ac:cxnSpMk id="7" creationId="{C26D4786-14C8-74AB-0139-C8080F7EB8D0}"/>
          </ac:cxnSpMkLst>
        </pc:cxnChg>
        <pc:cxnChg chg="mod">
          <ac:chgData name="Kara Slocum" userId="a28eaece-7c2c-4086-88c0-e094d313ad57" providerId="ADAL" clId="{5CE8BEAA-94EF-4488-9135-C597B7A4909F}" dt="2026-03-12T00:36:14.057" v="9" actId="1076"/>
          <ac:cxnSpMkLst>
            <pc:docMk/>
            <pc:sldMk cId="115731341" sldId="899"/>
            <ac:cxnSpMk id="14" creationId="{70FF9C90-0F1C-EAF4-22DA-E7E9172A3A23}"/>
          </ac:cxnSpMkLst>
        </pc:cxnChg>
        <pc:cxnChg chg="mod">
          <ac:chgData name="Kara Slocum" userId="a28eaece-7c2c-4086-88c0-e094d313ad57" providerId="ADAL" clId="{5CE8BEAA-94EF-4488-9135-C597B7A4909F}" dt="2026-03-12T00:37:25.424" v="22" actId="14100"/>
          <ac:cxnSpMkLst>
            <pc:docMk/>
            <pc:sldMk cId="115731341" sldId="899"/>
            <ac:cxnSpMk id="15" creationId="{01F92D9B-21DE-D8D6-C9C9-330D17C675F7}"/>
          </ac:cxnSpMkLst>
        </pc:cxnChg>
        <pc:cxnChg chg="mod">
          <ac:chgData name="Kara Slocum" userId="a28eaece-7c2c-4086-88c0-e094d313ad57" providerId="ADAL" clId="{5CE8BEAA-94EF-4488-9135-C597B7A4909F}" dt="2026-03-12T00:36:54.691" v="18" actId="1076"/>
          <ac:cxnSpMkLst>
            <pc:docMk/>
            <pc:sldMk cId="115731341" sldId="899"/>
            <ac:cxnSpMk id="75" creationId="{40DE4C05-E11A-B0FC-26F1-0E48F8D8B3D0}"/>
          </ac:cxnSpMkLst>
        </pc:cxnChg>
        <pc:cxnChg chg="mod">
          <ac:chgData name="Kara Slocum" userId="a28eaece-7c2c-4086-88c0-e094d313ad57" providerId="ADAL" clId="{5CE8BEAA-94EF-4488-9135-C597B7A4909F}" dt="2026-03-12T00:37:22.722" v="21" actId="1076"/>
          <ac:cxnSpMkLst>
            <pc:docMk/>
            <pc:sldMk cId="115731341" sldId="899"/>
            <ac:cxnSpMk id="79" creationId="{42366292-90BE-3E20-A0B7-CC278F89A72E}"/>
          </ac:cxnSpMkLst>
        </pc:cxnChg>
        <pc:cxnChg chg="mod">
          <ac:chgData name="Kara Slocum" userId="a28eaece-7c2c-4086-88c0-e094d313ad57" providerId="ADAL" clId="{5CE8BEAA-94EF-4488-9135-C597B7A4909F}" dt="2026-03-12T00:37:45.731" v="25" actId="1076"/>
          <ac:cxnSpMkLst>
            <pc:docMk/>
            <pc:sldMk cId="115731341" sldId="899"/>
            <ac:cxnSpMk id="86" creationId="{585B390E-AECF-8513-F6B2-CC3A90422CC4}"/>
          </ac:cxnSpMkLst>
        </pc:cxnChg>
        <pc:cxnChg chg="mod">
          <ac:chgData name="Kara Slocum" userId="a28eaece-7c2c-4086-88c0-e094d313ad57" providerId="ADAL" clId="{5CE8BEAA-94EF-4488-9135-C597B7A4909F}" dt="2026-03-12T00:37:04.675" v="20" actId="14100"/>
          <ac:cxnSpMkLst>
            <pc:docMk/>
            <pc:sldMk cId="115731341" sldId="899"/>
            <ac:cxnSpMk id="87" creationId="{6728BB38-89BA-4692-1B15-B66FBEDEB21F}"/>
          </ac:cxnSpMkLst>
        </pc:cxnChg>
      </pc:sldChg>
      <pc:sldChg chg="addSp modSp">
        <pc:chgData name="Kara Slocum" userId="a28eaece-7c2c-4086-88c0-e094d313ad57" providerId="ADAL" clId="{5CE8BEAA-94EF-4488-9135-C597B7A4909F}" dt="2026-03-12T00:54:01.780" v="31"/>
        <pc:sldMkLst>
          <pc:docMk/>
          <pc:sldMk cId="1654812158" sldId="954"/>
        </pc:sldMkLst>
        <pc:spChg chg="add mod">
          <ac:chgData name="Kara Slocum" userId="a28eaece-7c2c-4086-88c0-e094d313ad57" providerId="ADAL" clId="{5CE8BEAA-94EF-4488-9135-C597B7A4909F}" dt="2026-03-12T00:54:01.780" v="31"/>
          <ac:spMkLst>
            <pc:docMk/>
            <pc:sldMk cId="1654812158" sldId="954"/>
            <ac:spMk id="5" creationId="{5D9ED1D6-9A25-5A47-406D-ED98D8E807B0}"/>
          </ac:spMkLst>
        </pc:spChg>
      </pc:sldChg>
      <pc:sldChg chg="del ord">
        <pc:chgData name="Kara Slocum" userId="a28eaece-7c2c-4086-88c0-e094d313ad57" providerId="ADAL" clId="{5CE8BEAA-94EF-4488-9135-C597B7A4909F}" dt="2026-03-12T00:38:13.707" v="30" actId="47"/>
        <pc:sldMkLst>
          <pc:docMk/>
          <pc:sldMk cId="1711675715" sldId="958"/>
        </pc:sldMkLst>
      </pc:sldChg>
      <pc:sldChg chg="addSp delSp modSp add mod">
        <pc:chgData name="Kara Slocum" userId="a28eaece-7c2c-4086-88c0-e094d313ad57" providerId="ADAL" clId="{5CE8BEAA-94EF-4488-9135-C597B7A4909F}" dt="2026-03-12T01:09:18.269" v="40" actId="478"/>
        <pc:sldMkLst>
          <pc:docMk/>
          <pc:sldMk cId="2521162390" sldId="979"/>
        </pc:sldMkLst>
        <pc:spChg chg="add del mod">
          <ac:chgData name="Kara Slocum" userId="a28eaece-7c2c-4086-88c0-e094d313ad57" providerId="ADAL" clId="{5CE8BEAA-94EF-4488-9135-C597B7A4909F}" dt="2026-03-12T00:54:39.144" v="37" actId="478"/>
          <ac:spMkLst>
            <pc:docMk/>
            <pc:sldMk cId="2521162390" sldId="979"/>
            <ac:spMk id="3" creationId="{AF7BF7A7-7A2A-4D6A-E9D0-55EE0E38905A}"/>
          </ac:spMkLst>
        </pc:spChg>
        <pc:spChg chg="del">
          <ac:chgData name="Kara Slocum" userId="a28eaece-7c2c-4086-88c0-e094d313ad57" providerId="ADAL" clId="{5CE8BEAA-94EF-4488-9135-C597B7A4909F}" dt="2026-03-12T01:09:18.269" v="40" actId="478"/>
          <ac:spMkLst>
            <pc:docMk/>
            <pc:sldMk cId="2521162390" sldId="979"/>
            <ac:spMk id="5" creationId="{168ECA7C-361F-D74D-7E10-672BDD972609}"/>
          </ac:spMkLst>
        </pc:spChg>
        <pc:spChg chg="del mod">
          <ac:chgData name="Kara Slocum" userId="a28eaece-7c2c-4086-88c0-e094d313ad57" providerId="ADAL" clId="{5CE8BEAA-94EF-4488-9135-C597B7A4909F}" dt="2026-03-12T00:54:33.763" v="35" actId="478"/>
          <ac:spMkLst>
            <pc:docMk/>
            <pc:sldMk cId="2521162390" sldId="979"/>
            <ac:spMk id="6" creationId="{98D80360-5E8F-49E2-863D-43A3D7FC28A8}"/>
          </ac:spMkLst>
        </pc:spChg>
        <pc:spChg chg="mod">
          <ac:chgData name="Kara Slocum" userId="a28eaece-7c2c-4086-88c0-e094d313ad57" providerId="ADAL" clId="{5CE8BEAA-94EF-4488-9135-C597B7A4909F}" dt="2026-03-12T01:09:14.955" v="39" actId="1076"/>
          <ac:spMkLst>
            <pc:docMk/>
            <pc:sldMk cId="2521162390" sldId="979"/>
            <ac:spMk id="10" creationId="{39D86513-D91D-D5D5-0A2F-AE1534E84A5F}"/>
          </ac:spMkLst>
        </pc:spChg>
        <pc:spChg chg="mod">
          <ac:chgData name="Kara Slocum" userId="a28eaece-7c2c-4086-88c0-e094d313ad57" providerId="ADAL" clId="{5CE8BEAA-94EF-4488-9135-C597B7A4909F}" dt="2026-03-12T00:54:17.165" v="33" actId="27636"/>
          <ac:spMkLst>
            <pc:docMk/>
            <pc:sldMk cId="2521162390" sldId="979"/>
            <ac:spMk id="12" creationId="{50A70A05-3AAC-58CE-3B4C-71800E8B4A5F}"/>
          </ac:spMkLst>
        </pc:spChg>
        <pc:spChg chg="mod">
          <ac:chgData name="Kara Slocum" userId="a28eaece-7c2c-4086-88c0-e094d313ad57" providerId="ADAL" clId="{5CE8BEAA-94EF-4488-9135-C597B7A4909F}" dt="2026-03-12T01:09:01.800" v="38" actId="1076"/>
          <ac:spMkLst>
            <pc:docMk/>
            <pc:sldMk cId="2521162390" sldId="979"/>
            <ac:spMk id="18" creationId="{6B1859C7-5EC7-8D68-9D84-5F69B7118CE5}"/>
          </ac:spMkLst>
        </pc:spChg>
      </pc:sldChg>
      <pc:sldChg chg="modSp">
        <pc:chgData name="Kara Slocum" userId="a28eaece-7c2c-4086-88c0-e094d313ad57" providerId="ADAL" clId="{5CE8BEAA-94EF-4488-9135-C597B7A4909F}" dt="2026-03-12T16:15:58.011" v="42" actId="1076"/>
        <pc:sldMkLst>
          <pc:docMk/>
          <pc:sldMk cId="4022704219" sldId="981"/>
        </pc:sldMkLst>
        <pc:spChg chg="mod">
          <ac:chgData name="Kara Slocum" userId="a28eaece-7c2c-4086-88c0-e094d313ad57" providerId="ADAL" clId="{5CE8BEAA-94EF-4488-9135-C597B7A4909F}" dt="2026-03-12T16:15:58.011" v="42" actId="1076"/>
          <ac:spMkLst>
            <pc:docMk/>
            <pc:sldMk cId="4022704219" sldId="981"/>
            <ac:spMk id="96" creationId="{6C12C25A-AC41-CB89-D357-E49FAAC5AE92}"/>
          </ac:spMkLst>
        </pc:spChg>
        <pc:spChg chg="mod">
          <ac:chgData name="Kara Slocum" userId="a28eaece-7c2c-4086-88c0-e094d313ad57" providerId="ADAL" clId="{5CE8BEAA-94EF-4488-9135-C597B7A4909F}" dt="2026-03-12T16:15:58.011" v="42" actId="1076"/>
          <ac:spMkLst>
            <pc:docMk/>
            <pc:sldMk cId="4022704219" sldId="981"/>
            <ac:spMk id="102" creationId="{A41A1341-B3E1-2CF3-4EA9-2DBAF0C4D14C}"/>
          </ac:spMkLst>
        </pc:spChg>
        <pc:spChg chg="mod">
          <ac:chgData name="Kara Slocum" userId="a28eaece-7c2c-4086-88c0-e094d313ad57" providerId="ADAL" clId="{5CE8BEAA-94EF-4488-9135-C597B7A4909F}" dt="2026-03-12T16:15:58.011" v="42" actId="1076"/>
          <ac:spMkLst>
            <pc:docMk/>
            <pc:sldMk cId="4022704219" sldId="981"/>
            <ac:spMk id="114" creationId="{F5984F90-081D-903A-3BC1-B9D95C1B352F}"/>
          </ac:spMkLst>
        </pc:spChg>
        <pc:spChg chg="mod">
          <ac:chgData name="Kara Slocum" userId="a28eaece-7c2c-4086-88c0-e094d313ad57" providerId="ADAL" clId="{5CE8BEAA-94EF-4488-9135-C597B7A4909F}" dt="2026-03-12T16:15:58.011" v="42" actId="1076"/>
          <ac:spMkLst>
            <pc:docMk/>
            <pc:sldMk cId="4022704219" sldId="981"/>
            <ac:spMk id="122" creationId="{A3CCE744-6DA5-6DBF-A08E-25B08CC2630D}"/>
          </ac:spMkLst>
        </pc:spChg>
        <pc:spChg chg="mod">
          <ac:chgData name="Kara Slocum" userId="a28eaece-7c2c-4086-88c0-e094d313ad57" providerId="ADAL" clId="{5CE8BEAA-94EF-4488-9135-C597B7A4909F}" dt="2026-03-12T16:15:58.011" v="42" actId="1076"/>
          <ac:spMkLst>
            <pc:docMk/>
            <pc:sldMk cId="4022704219" sldId="981"/>
            <ac:spMk id="136" creationId="{3B69D18B-E0FE-B01C-12D2-79C45B27E54C}"/>
          </ac:spMkLst>
        </pc:spChg>
        <pc:spChg chg="mod">
          <ac:chgData name="Kara Slocum" userId="a28eaece-7c2c-4086-88c0-e094d313ad57" providerId="ADAL" clId="{5CE8BEAA-94EF-4488-9135-C597B7A4909F}" dt="2026-03-12T16:15:58.011" v="42" actId="1076"/>
          <ac:spMkLst>
            <pc:docMk/>
            <pc:sldMk cId="4022704219" sldId="981"/>
            <ac:spMk id="138" creationId="{181A0430-D57E-AF4B-4557-6ACF05568161}"/>
          </ac:spMkLst>
        </pc:spChg>
        <pc:spChg chg="mod">
          <ac:chgData name="Kara Slocum" userId="a28eaece-7c2c-4086-88c0-e094d313ad57" providerId="ADAL" clId="{5CE8BEAA-94EF-4488-9135-C597B7A4909F}" dt="2026-03-12T16:15:58.011" v="42" actId="1076"/>
          <ac:spMkLst>
            <pc:docMk/>
            <pc:sldMk cId="4022704219" sldId="981"/>
            <ac:spMk id="139" creationId="{C1DC2B11-0312-2A91-400D-548799FE406A}"/>
          </ac:spMkLst>
        </pc:spChg>
        <pc:spChg chg="mod">
          <ac:chgData name="Kara Slocum" userId="a28eaece-7c2c-4086-88c0-e094d313ad57" providerId="ADAL" clId="{5CE8BEAA-94EF-4488-9135-C597B7A4909F}" dt="2026-03-12T16:15:58.011" v="42" actId="1076"/>
          <ac:spMkLst>
            <pc:docMk/>
            <pc:sldMk cId="4022704219" sldId="981"/>
            <ac:spMk id="145" creationId="{212B15F2-D6CE-0DCB-6749-90B07E3ED1F1}"/>
          </ac:spMkLst>
        </pc:spChg>
        <pc:spChg chg="mod">
          <ac:chgData name="Kara Slocum" userId="a28eaece-7c2c-4086-88c0-e094d313ad57" providerId="ADAL" clId="{5CE8BEAA-94EF-4488-9135-C597B7A4909F}" dt="2026-03-12T16:15:58.011" v="42" actId="1076"/>
          <ac:spMkLst>
            <pc:docMk/>
            <pc:sldMk cId="4022704219" sldId="981"/>
            <ac:spMk id="164" creationId="{682427D9-0A9F-5B44-BAAC-3BB1FB28092B}"/>
          </ac:spMkLst>
        </pc:spChg>
        <pc:spChg chg="mod">
          <ac:chgData name="Kara Slocum" userId="a28eaece-7c2c-4086-88c0-e094d313ad57" providerId="ADAL" clId="{5CE8BEAA-94EF-4488-9135-C597B7A4909F}" dt="2026-03-12T16:15:58.011" v="42" actId="1076"/>
          <ac:spMkLst>
            <pc:docMk/>
            <pc:sldMk cId="4022704219" sldId="981"/>
            <ac:spMk id="170" creationId="{F1C49271-5649-FB18-7E3F-F98B442A6059}"/>
          </ac:spMkLst>
        </pc:spChg>
      </pc:sldChg>
    </pc:docChg>
  </pc:docChgLst>
  <pc:docChgLst>
    <pc:chgData name="Josiah F. Denson" userId="S::jfd_clevelandmetroparks.com#ext#@arup.onmicrosoft.com::cbede6dd-0e89-49bc-93cf-4edb605024cd" providerId="AD" clId="Web-{D54A706D-0319-4180-87C0-3E2B9F6E1DCA}"/>
    <pc:docChg chg="addSld delSld modSld modSection">
      <pc:chgData name="Josiah F. Denson" userId="S::jfd_clevelandmetroparks.com#ext#@arup.onmicrosoft.com::cbede6dd-0e89-49bc-93cf-4edb605024cd" providerId="AD" clId="Web-{D54A706D-0319-4180-87C0-3E2B9F6E1DCA}" dt="2026-03-12T13:26:52.469" v="175" actId="20577"/>
      <pc:docMkLst>
        <pc:docMk/>
      </pc:docMkLst>
      <pc:sldChg chg="modSp">
        <pc:chgData name="Josiah F. Denson" userId="S::jfd_clevelandmetroparks.com#ext#@arup.onmicrosoft.com::cbede6dd-0e89-49bc-93cf-4edb605024cd" providerId="AD" clId="Web-{D54A706D-0319-4180-87C0-3E2B9F6E1DCA}" dt="2026-03-12T13:04:16.249" v="18" actId="20577"/>
        <pc:sldMkLst>
          <pc:docMk/>
          <pc:sldMk cId="962703419" sldId="818"/>
        </pc:sldMkLst>
        <pc:spChg chg="mod">
          <ac:chgData name="Josiah F. Denson" userId="S::jfd_clevelandmetroparks.com#ext#@arup.onmicrosoft.com::cbede6dd-0e89-49bc-93cf-4edb605024cd" providerId="AD" clId="Web-{D54A706D-0319-4180-87C0-3E2B9F6E1DCA}" dt="2026-03-12T13:04:16.249" v="18" actId="20577"/>
          <ac:spMkLst>
            <pc:docMk/>
            <pc:sldMk cId="962703419" sldId="818"/>
            <ac:spMk id="4" creationId="{B58566AB-F0BF-9285-00F8-7E5F7881803A}"/>
          </ac:spMkLst>
        </pc:spChg>
      </pc:sldChg>
      <pc:sldChg chg="add">
        <pc:chgData name="Josiah F. Denson" userId="S::jfd_clevelandmetroparks.com#ext#@arup.onmicrosoft.com::cbede6dd-0e89-49bc-93cf-4edb605024cd" providerId="AD" clId="Web-{D54A706D-0319-4180-87C0-3E2B9F6E1DCA}" dt="2026-03-12T13:19:11.698" v="35"/>
        <pc:sldMkLst>
          <pc:docMk/>
          <pc:sldMk cId="1524074765" sldId="945"/>
        </pc:sldMkLst>
      </pc:sldChg>
      <pc:sldChg chg="add">
        <pc:chgData name="Josiah F. Denson" userId="S::jfd_clevelandmetroparks.com#ext#@arup.onmicrosoft.com::cbede6dd-0e89-49bc-93cf-4edb605024cd" providerId="AD" clId="Web-{D54A706D-0319-4180-87C0-3E2B9F6E1DCA}" dt="2026-03-12T13:19:19.308" v="36"/>
        <pc:sldMkLst>
          <pc:docMk/>
          <pc:sldMk cId="2415349734" sldId="946"/>
        </pc:sldMkLst>
      </pc:sldChg>
      <pc:sldChg chg="del">
        <pc:chgData name="Josiah F. Denson" userId="S::jfd_clevelandmetroparks.com#ext#@arup.onmicrosoft.com::cbede6dd-0e89-49bc-93cf-4edb605024cd" providerId="AD" clId="Web-{D54A706D-0319-4180-87C0-3E2B9F6E1DCA}" dt="2026-03-12T13:19:22.183" v="37"/>
        <pc:sldMkLst>
          <pc:docMk/>
          <pc:sldMk cId="3696311767" sldId="947"/>
        </pc:sldMkLst>
      </pc:sldChg>
      <pc:sldChg chg="del">
        <pc:chgData name="Josiah F. Denson" userId="S::jfd_clevelandmetroparks.com#ext#@arup.onmicrosoft.com::cbede6dd-0e89-49bc-93cf-4edb605024cd" providerId="AD" clId="Web-{D54A706D-0319-4180-87C0-3E2B9F6E1DCA}" dt="2026-03-12T13:19:25.277" v="38"/>
        <pc:sldMkLst>
          <pc:docMk/>
          <pc:sldMk cId="1647444067" sldId="952"/>
        </pc:sldMkLst>
      </pc:sldChg>
      <pc:sldChg chg="add del">
        <pc:chgData name="Josiah F. Denson" userId="S::jfd_clevelandmetroparks.com#ext#@arup.onmicrosoft.com::cbede6dd-0e89-49bc-93cf-4edb605024cd" providerId="AD" clId="Web-{D54A706D-0319-4180-87C0-3E2B9F6E1DCA}" dt="2026-03-12T13:20:00.389" v="40"/>
        <pc:sldMkLst>
          <pc:docMk/>
          <pc:sldMk cId="681451900" sldId="953"/>
        </pc:sldMkLst>
      </pc:sldChg>
      <pc:sldChg chg="delSp modSp">
        <pc:chgData name="Josiah F. Denson" userId="S::jfd_clevelandmetroparks.com#ext#@arup.onmicrosoft.com::cbede6dd-0e89-49bc-93cf-4edb605024cd" providerId="AD" clId="Web-{D54A706D-0319-4180-87C0-3E2B9F6E1DCA}" dt="2026-03-12T13:26:52.469" v="175" actId="20577"/>
        <pc:sldMkLst>
          <pc:docMk/>
          <pc:sldMk cId="3282648917" sldId="978"/>
        </pc:sldMkLst>
        <pc:spChg chg="mod">
          <ac:chgData name="Josiah F. Denson" userId="S::jfd_clevelandmetroparks.com#ext#@arup.onmicrosoft.com::cbede6dd-0e89-49bc-93cf-4edb605024cd" providerId="AD" clId="Web-{D54A706D-0319-4180-87C0-3E2B9F6E1DCA}" dt="2026-03-12T13:26:52.469" v="175" actId="20577"/>
          <ac:spMkLst>
            <pc:docMk/>
            <pc:sldMk cId="3282648917" sldId="978"/>
            <ac:spMk id="3" creationId="{E5F9E61B-F9BF-E8B5-2FB2-D9E00BF8D065}"/>
          </ac:spMkLst>
        </pc:spChg>
        <pc:picChg chg="del">
          <ac:chgData name="Josiah F. Denson" userId="S::jfd_clevelandmetroparks.com#ext#@arup.onmicrosoft.com::cbede6dd-0e89-49bc-93cf-4edb605024cd" providerId="AD" clId="Web-{D54A706D-0319-4180-87C0-3E2B9F6E1DCA}" dt="2026-03-12T13:04:31.734" v="19"/>
          <ac:picMkLst>
            <pc:docMk/>
            <pc:sldMk cId="3282648917" sldId="978"/>
            <ac:picMk id="4" creationId="{38CC0377-AC0E-4624-930C-DE653ED731F1}"/>
          </ac:picMkLst>
        </pc:picChg>
      </pc:sldChg>
    </pc:docChg>
  </pc:docChgLst>
  <pc:docChgLst>
    <pc:chgData name="Hannah Wilson (T)" userId="e9d19e00-e6a8-4d54-accd-992846b29ab0" providerId="ADAL" clId="{AE29D873-78F6-4E41-96E4-D2C469492DD3}"/>
    <pc:docChg chg="undo redo custSel addSld delSld modSld sldOrd modSection">
      <pc:chgData name="Hannah Wilson (T)" userId="e9d19e00-e6a8-4d54-accd-992846b29ab0" providerId="ADAL" clId="{AE29D873-78F6-4E41-96E4-D2C469492DD3}" dt="2026-03-12T15:24:49.483" v="461" actId="403"/>
      <pc:docMkLst>
        <pc:docMk/>
      </pc:docMkLst>
      <pc:sldChg chg="add del">
        <pc:chgData name="Hannah Wilson (T)" userId="e9d19e00-e6a8-4d54-accd-992846b29ab0" providerId="ADAL" clId="{AE29D873-78F6-4E41-96E4-D2C469492DD3}" dt="2026-03-12T15:00:37.537" v="5"/>
        <pc:sldMkLst>
          <pc:docMk/>
          <pc:sldMk cId="2046694497" sldId="317"/>
        </pc:sldMkLst>
      </pc:sldChg>
      <pc:sldChg chg="modSp add del mod">
        <pc:chgData name="Hannah Wilson (T)" userId="e9d19e00-e6a8-4d54-accd-992846b29ab0" providerId="ADAL" clId="{AE29D873-78F6-4E41-96E4-D2C469492DD3}" dt="2026-03-12T15:00:37.537" v="5"/>
        <pc:sldMkLst>
          <pc:docMk/>
          <pc:sldMk cId="4104875161" sldId="319"/>
        </pc:sldMkLst>
        <pc:spChg chg="mod">
          <ac:chgData name="Hannah Wilson (T)" userId="e9d19e00-e6a8-4d54-accd-992846b29ab0" providerId="ADAL" clId="{AE29D873-78F6-4E41-96E4-D2C469492DD3}" dt="2026-03-12T15:00:37.537" v="5"/>
          <ac:spMkLst>
            <pc:docMk/>
            <pc:sldMk cId="4104875161" sldId="319"/>
            <ac:spMk id="3" creationId="{96F3CA35-98A6-53D6-24CC-EF22011D9E16}"/>
          </ac:spMkLst>
        </pc:spChg>
      </pc:sldChg>
      <pc:sldChg chg="addSp delSp modSp mod modShow">
        <pc:chgData name="Hannah Wilson (T)" userId="e9d19e00-e6a8-4d54-accd-992846b29ab0" providerId="ADAL" clId="{AE29D873-78F6-4E41-96E4-D2C469492DD3}" dt="2026-03-12T15:01:23.893" v="11" actId="1076"/>
        <pc:sldMkLst>
          <pc:docMk/>
          <pc:sldMk cId="4046798893" sldId="959"/>
        </pc:sldMkLst>
        <pc:spChg chg="add mod ord">
          <ac:chgData name="Hannah Wilson (T)" userId="e9d19e00-e6a8-4d54-accd-992846b29ab0" providerId="ADAL" clId="{AE29D873-78F6-4E41-96E4-D2C469492DD3}" dt="2026-03-12T15:01:15.947" v="9" actId="207"/>
          <ac:spMkLst>
            <pc:docMk/>
            <pc:sldMk cId="4046798893" sldId="959"/>
            <ac:spMk id="5" creationId="{740BD98E-7398-535A-C630-2DA2F76A12BF}"/>
          </ac:spMkLst>
        </pc:spChg>
        <pc:picChg chg="add mod">
          <ac:chgData name="Hannah Wilson (T)" userId="e9d19e00-e6a8-4d54-accd-992846b29ab0" providerId="ADAL" clId="{AE29D873-78F6-4E41-96E4-D2C469492DD3}" dt="2026-03-12T15:01:23.893" v="11" actId="1076"/>
          <ac:picMkLst>
            <pc:docMk/>
            <pc:sldMk cId="4046798893" sldId="959"/>
            <ac:picMk id="3" creationId="{F03BF984-554D-220E-9297-87C177D2034E}"/>
          </ac:picMkLst>
        </pc:picChg>
        <pc:picChg chg="del">
          <ac:chgData name="Hannah Wilson (T)" userId="e9d19e00-e6a8-4d54-accd-992846b29ab0" providerId="ADAL" clId="{AE29D873-78F6-4E41-96E4-D2C469492DD3}" dt="2026-03-12T15:00:31.546" v="1" actId="478"/>
          <ac:picMkLst>
            <pc:docMk/>
            <pc:sldMk cId="4046798893" sldId="959"/>
            <ac:picMk id="4" creationId="{86A23411-16D1-16D1-5DC8-84F913EAE9B2}"/>
          </ac:picMkLst>
        </pc:picChg>
      </pc:sldChg>
      <pc:sldChg chg="del">
        <pc:chgData name="Hannah Wilson (T)" userId="e9d19e00-e6a8-4d54-accd-992846b29ab0" providerId="ADAL" clId="{AE29D873-78F6-4E41-96E4-D2C469492DD3}" dt="2026-03-12T15:21:40.826" v="455" actId="2696"/>
        <pc:sldMkLst>
          <pc:docMk/>
          <pc:sldMk cId="1309004166" sldId="965"/>
        </pc:sldMkLst>
      </pc:sldChg>
      <pc:sldChg chg="del">
        <pc:chgData name="Hannah Wilson (T)" userId="e9d19e00-e6a8-4d54-accd-992846b29ab0" providerId="ADAL" clId="{AE29D873-78F6-4E41-96E4-D2C469492DD3}" dt="2026-03-12T15:21:40.826" v="455" actId="2696"/>
        <pc:sldMkLst>
          <pc:docMk/>
          <pc:sldMk cId="1575288354" sldId="966"/>
        </pc:sldMkLst>
      </pc:sldChg>
      <pc:sldChg chg="delSp del mod">
        <pc:chgData name="Hannah Wilson (T)" userId="e9d19e00-e6a8-4d54-accd-992846b29ab0" providerId="ADAL" clId="{AE29D873-78F6-4E41-96E4-D2C469492DD3}" dt="2026-03-12T15:21:40.826" v="455" actId="2696"/>
        <pc:sldMkLst>
          <pc:docMk/>
          <pc:sldMk cId="425720204" sldId="967"/>
        </pc:sldMkLst>
        <pc:picChg chg="del">
          <ac:chgData name="Hannah Wilson (T)" userId="e9d19e00-e6a8-4d54-accd-992846b29ab0" providerId="ADAL" clId="{AE29D873-78F6-4E41-96E4-D2C469492DD3}" dt="2026-03-12T15:11:47.769" v="289" actId="478"/>
          <ac:picMkLst>
            <pc:docMk/>
            <pc:sldMk cId="425720204" sldId="967"/>
            <ac:picMk id="4" creationId="{526E800F-35A1-5809-52F9-DA851B39A762}"/>
          </ac:picMkLst>
        </pc:picChg>
      </pc:sldChg>
      <pc:sldChg chg="del">
        <pc:chgData name="Hannah Wilson (T)" userId="e9d19e00-e6a8-4d54-accd-992846b29ab0" providerId="ADAL" clId="{AE29D873-78F6-4E41-96E4-D2C469492DD3}" dt="2026-03-12T15:21:40.826" v="455" actId="2696"/>
        <pc:sldMkLst>
          <pc:docMk/>
          <pc:sldMk cId="1429003739" sldId="968"/>
        </pc:sldMkLst>
      </pc:sldChg>
      <pc:sldChg chg="del">
        <pc:chgData name="Hannah Wilson (T)" userId="e9d19e00-e6a8-4d54-accd-992846b29ab0" providerId="ADAL" clId="{AE29D873-78F6-4E41-96E4-D2C469492DD3}" dt="2026-03-12T15:21:40.826" v="455" actId="2696"/>
        <pc:sldMkLst>
          <pc:docMk/>
          <pc:sldMk cId="1525387844" sldId="973"/>
        </pc:sldMkLst>
      </pc:sldChg>
      <pc:sldChg chg="del">
        <pc:chgData name="Hannah Wilson (T)" userId="e9d19e00-e6a8-4d54-accd-992846b29ab0" providerId="ADAL" clId="{AE29D873-78F6-4E41-96E4-D2C469492DD3}" dt="2026-03-12T15:21:55.284" v="456" actId="2696"/>
        <pc:sldMkLst>
          <pc:docMk/>
          <pc:sldMk cId="2115221754" sldId="975"/>
        </pc:sldMkLst>
      </pc:sldChg>
      <pc:sldChg chg="modSp mod">
        <pc:chgData name="Hannah Wilson (T)" userId="e9d19e00-e6a8-4d54-accd-992846b29ab0" providerId="ADAL" clId="{AE29D873-78F6-4E41-96E4-D2C469492DD3}" dt="2026-03-12T15:24:49.483" v="461" actId="403"/>
        <pc:sldMkLst>
          <pc:docMk/>
          <pc:sldMk cId="2521162390" sldId="979"/>
        </pc:sldMkLst>
        <pc:spChg chg="mod">
          <ac:chgData name="Hannah Wilson (T)" userId="e9d19e00-e6a8-4d54-accd-992846b29ab0" providerId="ADAL" clId="{AE29D873-78F6-4E41-96E4-D2C469492DD3}" dt="2026-03-12T15:24:49.483" v="461" actId="403"/>
          <ac:spMkLst>
            <pc:docMk/>
            <pc:sldMk cId="2521162390" sldId="979"/>
            <ac:spMk id="10" creationId="{39D86513-D91D-D5D5-0A2F-AE1534E84A5F}"/>
          </ac:spMkLst>
        </pc:spChg>
      </pc:sldChg>
      <pc:sldChg chg="addSp delSp modSp add mod ord">
        <pc:chgData name="Hannah Wilson (T)" userId="e9d19e00-e6a8-4d54-accd-992846b29ab0" providerId="ADAL" clId="{AE29D873-78F6-4E41-96E4-D2C469492DD3}" dt="2026-03-12T15:10:36.363" v="255"/>
        <pc:sldMkLst>
          <pc:docMk/>
          <pc:sldMk cId="2653050579" sldId="980"/>
        </pc:sldMkLst>
        <pc:spChg chg="add mod">
          <ac:chgData name="Hannah Wilson (T)" userId="e9d19e00-e6a8-4d54-accd-992846b29ab0" providerId="ADAL" clId="{AE29D873-78F6-4E41-96E4-D2C469492DD3}" dt="2026-03-12T15:09:43.627" v="244"/>
          <ac:spMkLst>
            <pc:docMk/>
            <pc:sldMk cId="2653050579" sldId="980"/>
            <ac:spMk id="2" creationId="{A0AE39D3-EE2A-DD39-C9F8-8C63B0CA109D}"/>
          </ac:spMkLst>
        </pc:spChg>
        <pc:spChg chg="add mod">
          <ac:chgData name="Hannah Wilson (T)" userId="e9d19e00-e6a8-4d54-accd-992846b29ab0" providerId="ADAL" clId="{AE29D873-78F6-4E41-96E4-D2C469492DD3}" dt="2026-03-12T15:09:35.023" v="243"/>
          <ac:spMkLst>
            <pc:docMk/>
            <pc:sldMk cId="2653050579" sldId="980"/>
            <ac:spMk id="4" creationId="{875A367A-7356-0123-1268-765277D5CB19}"/>
          </ac:spMkLst>
        </pc:spChg>
        <pc:spChg chg="add mod">
          <ac:chgData name="Hannah Wilson (T)" userId="e9d19e00-e6a8-4d54-accd-992846b29ab0" providerId="ADAL" clId="{AE29D873-78F6-4E41-96E4-D2C469492DD3}" dt="2026-03-12T15:09:35.023" v="243"/>
          <ac:spMkLst>
            <pc:docMk/>
            <pc:sldMk cId="2653050579" sldId="980"/>
            <ac:spMk id="6" creationId="{372E45CB-7C00-0C22-F7AC-B87A00B5D475}"/>
          </ac:spMkLst>
        </pc:spChg>
        <pc:spChg chg="add mod">
          <ac:chgData name="Hannah Wilson (T)" userId="e9d19e00-e6a8-4d54-accd-992846b29ab0" providerId="ADAL" clId="{AE29D873-78F6-4E41-96E4-D2C469492DD3}" dt="2026-03-12T15:09:35.023" v="243"/>
          <ac:spMkLst>
            <pc:docMk/>
            <pc:sldMk cId="2653050579" sldId="980"/>
            <ac:spMk id="8" creationId="{B80E4608-8799-E74F-AEF2-668AC6B72B14}"/>
          </ac:spMkLst>
        </pc:spChg>
        <pc:spChg chg="add mod">
          <ac:chgData name="Hannah Wilson (T)" userId="e9d19e00-e6a8-4d54-accd-992846b29ab0" providerId="ADAL" clId="{AE29D873-78F6-4E41-96E4-D2C469492DD3}" dt="2026-03-12T15:09:35.023" v="243"/>
          <ac:spMkLst>
            <pc:docMk/>
            <pc:sldMk cId="2653050579" sldId="980"/>
            <ac:spMk id="10" creationId="{47B7B40A-B885-B383-6566-BAB3B359E8D9}"/>
          </ac:spMkLst>
        </pc:spChg>
        <pc:spChg chg="add mod">
          <ac:chgData name="Hannah Wilson (T)" userId="e9d19e00-e6a8-4d54-accd-992846b29ab0" providerId="ADAL" clId="{AE29D873-78F6-4E41-96E4-D2C469492DD3}" dt="2026-03-12T15:09:35.023" v="243"/>
          <ac:spMkLst>
            <pc:docMk/>
            <pc:sldMk cId="2653050579" sldId="980"/>
            <ac:spMk id="11" creationId="{F64C1584-2B62-4AA9-EBBF-09A5CC69D5A2}"/>
          </ac:spMkLst>
        </pc:spChg>
        <pc:spChg chg="add mod">
          <ac:chgData name="Hannah Wilson (T)" userId="e9d19e00-e6a8-4d54-accd-992846b29ab0" providerId="ADAL" clId="{AE29D873-78F6-4E41-96E4-D2C469492DD3}" dt="2026-03-12T15:09:35.023" v="243"/>
          <ac:spMkLst>
            <pc:docMk/>
            <pc:sldMk cId="2653050579" sldId="980"/>
            <ac:spMk id="12" creationId="{41BCE963-BCFF-B50A-25EF-B07A5239FFF6}"/>
          </ac:spMkLst>
        </pc:spChg>
        <pc:spChg chg="add mod">
          <ac:chgData name="Hannah Wilson (T)" userId="e9d19e00-e6a8-4d54-accd-992846b29ab0" providerId="ADAL" clId="{AE29D873-78F6-4E41-96E4-D2C469492DD3}" dt="2026-03-12T15:09:35.023" v="243"/>
          <ac:spMkLst>
            <pc:docMk/>
            <pc:sldMk cId="2653050579" sldId="980"/>
            <ac:spMk id="14" creationId="{1CEC6CA1-17F1-BA08-0940-B451BA7A1492}"/>
          </ac:spMkLst>
        </pc:spChg>
        <pc:spChg chg="add mod">
          <ac:chgData name="Hannah Wilson (T)" userId="e9d19e00-e6a8-4d54-accd-992846b29ab0" providerId="ADAL" clId="{AE29D873-78F6-4E41-96E4-D2C469492DD3}" dt="2026-03-12T15:09:35.023" v="243"/>
          <ac:spMkLst>
            <pc:docMk/>
            <pc:sldMk cId="2653050579" sldId="980"/>
            <ac:spMk id="17" creationId="{D38BDD41-CBD0-EE6D-7CE0-4C9F36EA0B2E}"/>
          </ac:spMkLst>
        </pc:spChg>
        <pc:spChg chg="add mod">
          <ac:chgData name="Hannah Wilson (T)" userId="e9d19e00-e6a8-4d54-accd-992846b29ab0" providerId="ADAL" clId="{AE29D873-78F6-4E41-96E4-D2C469492DD3}" dt="2026-03-12T15:09:35.023" v="243"/>
          <ac:spMkLst>
            <pc:docMk/>
            <pc:sldMk cId="2653050579" sldId="980"/>
            <ac:spMk id="21" creationId="{63EF6463-E162-1594-91D2-02723EC7152B}"/>
          </ac:spMkLst>
        </pc:spChg>
        <pc:spChg chg="add mod">
          <ac:chgData name="Hannah Wilson (T)" userId="e9d19e00-e6a8-4d54-accd-992846b29ab0" providerId="ADAL" clId="{AE29D873-78F6-4E41-96E4-D2C469492DD3}" dt="2026-03-12T15:09:49.404" v="248"/>
          <ac:spMkLst>
            <pc:docMk/>
            <pc:sldMk cId="2653050579" sldId="980"/>
            <ac:spMk id="25" creationId="{F1052EFE-1E17-94D7-5288-C3F6C6964F04}"/>
          </ac:spMkLst>
        </pc:spChg>
        <pc:spChg chg="add mod">
          <ac:chgData name="Hannah Wilson (T)" userId="e9d19e00-e6a8-4d54-accd-992846b29ab0" providerId="ADAL" clId="{AE29D873-78F6-4E41-96E4-D2C469492DD3}" dt="2026-03-12T15:09:44.915" v="245"/>
          <ac:spMkLst>
            <pc:docMk/>
            <pc:sldMk cId="2653050579" sldId="980"/>
            <ac:spMk id="26" creationId="{B5D8797D-8CDC-EBF5-1872-63C42B77863E}"/>
          </ac:spMkLst>
        </pc:spChg>
        <pc:spChg chg="add mod">
          <ac:chgData name="Hannah Wilson (T)" userId="e9d19e00-e6a8-4d54-accd-992846b29ab0" providerId="ADAL" clId="{AE29D873-78F6-4E41-96E4-D2C469492DD3}" dt="2026-03-12T15:09:44.915" v="245"/>
          <ac:spMkLst>
            <pc:docMk/>
            <pc:sldMk cId="2653050579" sldId="980"/>
            <ac:spMk id="30" creationId="{FFEB3820-CE55-FC9F-8D4A-3F835504DD3B}"/>
          </ac:spMkLst>
        </pc:spChg>
        <pc:spChg chg="add mod">
          <ac:chgData name="Hannah Wilson (T)" userId="e9d19e00-e6a8-4d54-accd-992846b29ab0" providerId="ADAL" clId="{AE29D873-78F6-4E41-96E4-D2C469492DD3}" dt="2026-03-12T15:09:44.915" v="245"/>
          <ac:spMkLst>
            <pc:docMk/>
            <pc:sldMk cId="2653050579" sldId="980"/>
            <ac:spMk id="31" creationId="{C85A8FC6-9D85-CA4C-0D66-8D2A1F2CED47}"/>
          </ac:spMkLst>
        </pc:spChg>
        <pc:spChg chg="add mod">
          <ac:chgData name="Hannah Wilson (T)" userId="e9d19e00-e6a8-4d54-accd-992846b29ab0" providerId="ADAL" clId="{AE29D873-78F6-4E41-96E4-D2C469492DD3}" dt="2026-03-12T15:09:44.915" v="245"/>
          <ac:spMkLst>
            <pc:docMk/>
            <pc:sldMk cId="2653050579" sldId="980"/>
            <ac:spMk id="32" creationId="{BE75AEFF-8C91-B80E-B21E-06008C182041}"/>
          </ac:spMkLst>
        </pc:spChg>
        <pc:spChg chg="add mod">
          <ac:chgData name="Hannah Wilson (T)" userId="e9d19e00-e6a8-4d54-accd-992846b29ab0" providerId="ADAL" clId="{AE29D873-78F6-4E41-96E4-D2C469492DD3}" dt="2026-03-12T15:09:44.915" v="245"/>
          <ac:spMkLst>
            <pc:docMk/>
            <pc:sldMk cId="2653050579" sldId="980"/>
            <ac:spMk id="34" creationId="{B180E60A-5F0F-F061-C85B-A090EE76FCBA}"/>
          </ac:spMkLst>
        </pc:spChg>
        <pc:spChg chg="add mod">
          <ac:chgData name="Hannah Wilson (T)" userId="e9d19e00-e6a8-4d54-accd-992846b29ab0" providerId="ADAL" clId="{AE29D873-78F6-4E41-96E4-D2C469492DD3}" dt="2026-03-12T15:09:44.915" v="245"/>
          <ac:spMkLst>
            <pc:docMk/>
            <pc:sldMk cId="2653050579" sldId="980"/>
            <ac:spMk id="38" creationId="{1BFECB03-468A-25EB-2A41-32DD3344601C}"/>
          </ac:spMkLst>
        </pc:spChg>
        <pc:spChg chg="add mod">
          <ac:chgData name="Hannah Wilson (T)" userId="e9d19e00-e6a8-4d54-accd-992846b29ab0" providerId="ADAL" clId="{AE29D873-78F6-4E41-96E4-D2C469492DD3}" dt="2026-03-12T15:09:44.915" v="245"/>
          <ac:spMkLst>
            <pc:docMk/>
            <pc:sldMk cId="2653050579" sldId="980"/>
            <ac:spMk id="39" creationId="{59CDADB4-234B-C19F-9DCA-1F53EBB3142C}"/>
          </ac:spMkLst>
        </pc:spChg>
        <pc:spChg chg="add mod">
          <ac:chgData name="Hannah Wilson (T)" userId="e9d19e00-e6a8-4d54-accd-992846b29ab0" providerId="ADAL" clId="{AE29D873-78F6-4E41-96E4-D2C469492DD3}" dt="2026-03-12T15:09:44.915" v="245"/>
          <ac:spMkLst>
            <pc:docMk/>
            <pc:sldMk cId="2653050579" sldId="980"/>
            <ac:spMk id="41" creationId="{D74E9D7E-DCAE-4E34-1C85-A370B19AD625}"/>
          </ac:spMkLst>
        </pc:spChg>
        <pc:spChg chg="add mod">
          <ac:chgData name="Hannah Wilson (T)" userId="e9d19e00-e6a8-4d54-accd-992846b29ab0" providerId="ADAL" clId="{AE29D873-78F6-4E41-96E4-D2C469492DD3}" dt="2026-03-12T15:09:44.915" v="245"/>
          <ac:spMkLst>
            <pc:docMk/>
            <pc:sldMk cId="2653050579" sldId="980"/>
            <ac:spMk id="45" creationId="{CA10AC74-D8FE-C756-EA83-5B4A67FE0C13}"/>
          </ac:spMkLst>
        </pc:spChg>
        <pc:spChg chg="add mod">
          <ac:chgData name="Hannah Wilson (T)" userId="e9d19e00-e6a8-4d54-accd-992846b29ab0" providerId="ADAL" clId="{AE29D873-78F6-4E41-96E4-D2C469492DD3}" dt="2026-03-12T15:10:05.474" v="250" actId="1076"/>
          <ac:spMkLst>
            <pc:docMk/>
            <pc:sldMk cId="2653050579" sldId="980"/>
            <ac:spMk id="47" creationId="{4240FC48-8054-DDF1-7C78-C878C6959EF2}"/>
          </ac:spMkLst>
        </pc:spChg>
        <pc:spChg chg="add mod">
          <ac:chgData name="Hannah Wilson (T)" userId="e9d19e00-e6a8-4d54-accd-992846b29ab0" providerId="ADAL" clId="{AE29D873-78F6-4E41-96E4-D2C469492DD3}" dt="2026-03-12T15:10:05.474" v="250" actId="1076"/>
          <ac:spMkLst>
            <pc:docMk/>
            <pc:sldMk cId="2653050579" sldId="980"/>
            <ac:spMk id="48" creationId="{44F20D01-785A-33C6-CD8D-D3E15C61820A}"/>
          </ac:spMkLst>
        </pc:spChg>
        <pc:spChg chg="add mod">
          <ac:chgData name="Hannah Wilson (T)" userId="e9d19e00-e6a8-4d54-accd-992846b29ab0" providerId="ADAL" clId="{AE29D873-78F6-4E41-96E4-D2C469492DD3}" dt="2026-03-12T15:09:49.451" v="249"/>
          <ac:spMkLst>
            <pc:docMk/>
            <pc:sldMk cId="2653050579" sldId="980"/>
            <ac:spMk id="49" creationId="{E7A1A6BF-694F-1AEC-DA02-20E647579B50}"/>
          </ac:spMkLst>
        </pc:spChg>
        <pc:spChg chg="add mod">
          <ac:chgData name="Hannah Wilson (T)" userId="e9d19e00-e6a8-4d54-accd-992846b29ab0" providerId="ADAL" clId="{AE29D873-78F6-4E41-96E4-D2C469492DD3}" dt="2026-03-12T15:09:49.451" v="249"/>
          <ac:spMkLst>
            <pc:docMk/>
            <pc:sldMk cId="2653050579" sldId="980"/>
            <ac:spMk id="50" creationId="{0879EF7F-5831-FEE2-432A-B7AFF6EF6A2A}"/>
          </ac:spMkLst>
        </pc:spChg>
        <pc:spChg chg="add mod">
          <ac:chgData name="Hannah Wilson (T)" userId="e9d19e00-e6a8-4d54-accd-992846b29ab0" providerId="ADAL" clId="{AE29D873-78F6-4E41-96E4-D2C469492DD3}" dt="2026-03-12T15:09:49.451" v="249"/>
          <ac:spMkLst>
            <pc:docMk/>
            <pc:sldMk cId="2653050579" sldId="980"/>
            <ac:spMk id="51" creationId="{2E9AADBB-8AE0-E0B1-68BC-A08923FF0349}"/>
          </ac:spMkLst>
        </pc:spChg>
        <pc:spChg chg="add mod">
          <ac:chgData name="Hannah Wilson (T)" userId="e9d19e00-e6a8-4d54-accd-992846b29ab0" providerId="ADAL" clId="{AE29D873-78F6-4E41-96E4-D2C469492DD3}" dt="2026-03-12T15:10:05.474" v="250" actId="1076"/>
          <ac:spMkLst>
            <pc:docMk/>
            <pc:sldMk cId="2653050579" sldId="980"/>
            <ac:spMk id="52" creationId="{8733458C-6385-D4D1-A79D-94D20958A7F9}"/>
          </ac:spMkLst>
        </pc:spChg>
        <pc:spChg chg="add mod">
          <ac:chgData name="Hannah Wilson (T)" userId="e9d19e00-e6a8-4d54-accd-992846b29ab0" providerId="ADAL" clId="{AE29D873-78F6-4E41-96E4-D2C469492DD3}" dt="2026-03-12T15:10:14.322" v="251" actId="1076"/>
          <ac:spMkLst>
            <pc:docMk/>
            <pc:sldMk cId="2653050579" sldId="980"/>
            <ac:spMk id="53" creationId="{26BF3B99-EA85-0607-FFE7-88DB1616917E}"/>
          </ac:spMkLst>
        </pc:spChg>
        <pc:spChg chg="add mod">
          <ac:chgData name="Hannah Wilson (T)" userId="e9d19e00-e6a8-4d54-accd-992846b29ab0" providerId="ADAL" clId="{AE29D873-78F6-4E41-96E4-D2C469492DD3}" dt="2026-03-12T15:10:14.322" v="251" actId="1076"/>
          <ac:spMkLst>
            <pc:docMk/>
            <pc:sldMk cId="2653050579" sldId="980"/>
            <ac:spMk id="54" creationId="{5E029932-E461-B7D9-15C9-3DD8F87499C3}"/>
          </ac:spMkLst>
        </pc:spChg>
        <pc:spChg chg="mod">
          <ac:chgData name="Hannah Wilson (T)" userId="e9d19e00-e6a8-4d54-accd-992846b29ab0" providerId="ADAL" clId="{AE29D873-78F6-4E41-96E4-D2C469492DD3}" dt="2026-03-12T15:10:14.322" v="251" actId="1076"/>
          <ac:spMkLst>
            <pc:docMk/>
            <pc:sldMk cId="2653050579" sldId="980"/>
            <ac:spMk id="55" creationId="{A644FB5D-EF22-4CC0-711C-801E15D3F44A}"/>
          </ac:spMkLst>
        </pc:spChg>
        <pc:spChg chg="mod">
          <ac:chgData name="Hannah Wilson (T)" userId="e9d19e00-e6a8-4d54-accd-992846b29ab0" providerId="ADAL" clId="{AE29D873-78F6-4E41-96E4-D2C469492DD3}" dt="2026-03-12T15:10:14.322" v="251" actId="1076"/>
          <ac:spMkLst>
            <pc:docMk/>
            <pc:sldMk cId="2653050579" sldId="980"/>
            <ac:spMk id="56" creationId="{240AF618-C85F-3BC3-48A9-A92F10546F68}"/>
          </ac:spMkLst>
        </pc:spChg>
        <pc:spChg chg="mod">
          <ac:chgData name="Hannah Wilson (T)" userId="e9d19e00-e6a8-4d54-accd-992846b29ab0" providerId="ADAL" clId="{AE29D873-78F6-4E41-96E4-D2C469492DD3}" dt="2026-03-12T15:10:14.322" v="251" actId="1076"/>
          <ac:spMkLst>
            <pc:docMk/>
            <pc:sldMk cId="2653050579" sldId="980"/>
            <ac:spMk id="57" creationId="{6182FB5A-70DB-126E-063E-379AB760B604}"/>
          </ac:spMkLst>
        </pc:spChg>
        <pc:spChg chg="add mod">
          <ac:chgData name="Hannah Wilson (T)" userId="e9d19e00-e6a8-4d54-accd-992846b29ab0" providerId="ADAL" clId="{AE29D873-78F6-4E41-96E4-D2C469492DD3}" dt="2026-03-12T15:10:14.322" v="251" actId="1076"/>
          <ac:spMkLst>
            <pc:docMk/>
            <pc:sldMk cId="2653050579" sldId="980"/>
            <ac:spMk id="58" creationId="{DBCEA21F-5A20-E9E5-C407-8A278DCFA1F6}"/>
          </ac:spMkLst>
        </pc:spChg>
        <pc:spChg chg="del mod">
          <ac:chgData name="Hannah Wilson (T)" userId="e9d19e00-e6a8-4d54-accd-992846b29ab0" providerId="ADAL" clId="{AE29D873-78F6-4E41-96E4-D2C469492DD3}" dt="2026-03-12T15:10:23.257" v="253" actId="478"/>
          <ac:spMkLst>
            <pc:docMk/>
            <pc:sldMk cId="2653050579" sldId="980"/>
            <ac:spMk id="59" creationId="{090B0F1C-4D2D-AD84-2354-ED1FB10675FF}"/>
          </ac:spMkLst>
        </pc:spChg>
        <pc:spChg chg="del mod">
          <ac:chgData name="Hannah Wilson (T)" userId="e9d19e00-e6a8-4d54-accd-992846b29ab0" providerId="ADAL" clId="{AE29D873-78F6-4E41-96E4-D2C469492DD3}" dt="2026-03-12T15:10:23.257" v="253" actId="478"/>
          <ac:spMkLst>
            <pc:docMk/>
            <pc:sldMk cId="2653050579" sldId="980"/>
            <ac:spMk id="60" creationId="{D809E508-AB57-6A9A-BB6B-58F5EB605E5F}"/>
          </ac:spMkLst>
        </pc:spChg>
        <pc:spChg chg="mod">
          <ac:chgData name="Hannah Wilson (T)" userId="e9d19e00-e6a8-4d54-accd-992846b29ab0" providerId="ADAL" clId="{AE29D873-78F6-4E41-96E4-D2C469492DD3}" dt="2026-03-12T15:10:14.322" v="251" actId="1076"/>
          <ac:spMkLst>
            <pc:docMk/>
            <pc:sldMk cId="2653050579" sldId="980"/>
            <ac:spMk id="62" creationId="{6063888E-82B9-35E4-40BE-03CDA33E16F9}"/>
          </ac:spMkLst>
        </pc:spChg>
        <pc:spChg chg="add mod">
          <ac:chgData name="Hannah Wilson (T)" userId="e9d19e00-e6a8-4d54-accd-992846b29ab0" providerId="ADAL" clId="{AE29D873-78F6-4E41-96E4-D2C469492DD3}" dt="2026-03-12T15:10:05.474" v="250" actId="1076"/>
          <ac:spMkLst>
            <pc:docMk/>
            <pc:sldMk cId="2653050579" sldId="980"/>
            <ac:spMk id="66" creationId="{A0D9EE7B-6F1B-46BF-0AB0-AF1A8657026B}"/>
          </ac:spMkLst>
        </pc:spChg>
        <pc:picChg chg="del">
          <ac:chgData name="Hannah Wilson (T)" userId="e9d19e00-e6a8-4d54-accd-992846b29ab0" providerId="ADAL" clId="{AE29D873-78F6-4E41-96E4-D2C469492DD3}" dt="2026-03-12T15:09:16.705" v="242" actId="478"/>
          <ac:picMkLst>
            <pc:docMk/>
            <pc:sldMk cId="2653050579" sldId="980"/>
            <ac:picMk id="3" creationId="{1350261A-F4C4-2832-6DF7-FB952E3B91F3}"/>
          </ac:picMkLst>
        </pc:picChg>
        <pc:picChg chg="mod">
          <ac:chgData name="Hannah Wilson (T)" userId="e9d19e00-e6a8-4d54-accd-992846b29ab0" providerId="ADAL" clId="{AE29D873-78F6-4E41-96E4-D2C469492DD3}" dt="2026-03-12T15:10:14.322" v="251" actId="1076"/>
          <ac:picMkLst>
            <pc:docMk/>
            <pc:sldMk cId="2653050579" sldId="980"/>
            <ac:picMk id="61" creationId="{FABFC2FD-870E-A477-1970-A4DACDB16A07}"/>
          </ac:picMkLst>
        </pc:picChg>
        <pc:picChg chg="mod">
          <ac:chgData name="Hannah Wilson (T)" userId="e9d19e00-e6a8-4d54-accd-992846b29ab0" providerId="ADAL" clId="{AE29D873-78F6-4E41-96E4-D2C469492DD3}" dt="2026-03-12T15:10:14.322" v="251" actId="1076"/>
          <ac:picMkLst>
            <pc:docMk/>
            <pc:sldMk cId="2653050579" sldId="980"/>
            <ac:picMk id="65" creationId="{35389423-0017-DEAE-0E3B-577C79F63E3A}"/>
          </ac:picMkLst>
        </pc:picChg>
      </pc:sldChg>
      <pc:sldChg chg="addSp modSp new mod ord">
        <pc:chgData name="Hannah Wilson (T)" userId="e9d19e00-e6a8-4d54-accd-992846b29ab0" providerId="ADAL" clId="{AE29D873-78F6-4E41-96E4-D2C469492DD3}" dt="2026-03-12T15:17:04.465" v="405"/>
        <pc:sldMkLst>
          <pc:docMk/>
          <pc:sldMk cId="4022704219" sldId="981"/>
        </pc:sldMkLst>
        <pc:spChg chg="mod">
          <ac:chgData name="Hannah Wilson (T)" userId="e9d19e00-e6a8-4d54-accd-992846b29ab0" providerId="ADAL" clId="{AE29D873-78F6-4E41-96E4-D2C469492DD3}" dt="2026-03-12T15:02:10.309" v="21" actId="20577"/>
          <ac:spMkLst>
            <pc:docMk/>
            <pc:sldMk cId="4022704219" sldId="981"/>
            <ac:spMk id="2" creationId="{E719A2B9-5509-7A44-FDF1-85DD8138B3BB}"/>
          </ac:spMkLst>
        </pc:spChg>
        <pc:spChg chg="mod">
          <ac:chgData name="Hannah Wilson (T)" userId="e9d19e00-e6a8-4d54-accd-992846b29ab0" providerId="ADAL" clId="{AE29D873-78F6-4E41-96E4-D2C469492DD3}" dt="2026-03-12T15:02:12.146" v="22"/>
          <ac:spMkLst>
            <pc:docMk/>
            <pc:sldMk cId="4022704219" sldId="981"/>
            <ac:spMk id="16" creationId="{202E6861-3980-D2BB-3190-0D198CAFC58A}"/>
          </ac:spMkLst>
        </pc:spChg>
        <pc:spChg chg="mod">
          <ac:chgData name="Hannah Wilson (T)" userId="e9d19e00-e6a8-4d54-accd-992846b29ab0" providerId="ADAL" clId="{AE29D873-78F6-4E41-96E4-D2C469492DD3}" dt="2026-03-12T15:02:12.146" v="22"/>
          <ac:spMkLst>
            <pc:docMk/>
            <pc:sldMk cId="4022704219" sldId="981"/>
            <ac:spMk id="33" creationId="{FB78A7E0-94A8-C2C7-46D7-45CA4215AC8D}"/>
          </ac:spMkLst>
        </pc:spChg>
        <pc:spChg chg="mod">
          <ac:chgData name="Hannah Wilson (T)" userId="e9d19e00-e6a8-4d54-accd-992846b29ab0" providerId="ADAL" clId="{AE29D873-78F6-4E41-96E4-D2C469492DD3}" dt="2026-03-12T15:02:12.146" v="22"/>
          <ac:spMkLst>
            <pc:docMk/>
            <pc:sldMk cId="4022704219" sldId="981"/>
            <ac:spMk id="37" creationId="{DD1A33E4-908D-38CD-5691-90D3BA913039}"/>
          </ac:spMkLst>
        </pc:spChg>
        <pc:spChg chg="mod">
          <ac:chgData name="Hannah Wilson (T)" userId="e9d19e00-e6a8-4d54-accd-992846b29ab0" providerId="ADAL" clId="{AE29D873-78F6-4E41-96E4-D2C469492DD3}" dt="2026-03-12T15:02:12.146" v="22"/>
          <ac:spMkLst>
            <pc:docMk/>
            <pc:sldMk cId="4022704219" sldId="981"/>
            <ac:spMk id="43" creationId="{4B555D70-1E49-4F5D-FBF5-0B593E7491EC}"/>
          </ac:spMkLst>
        </pc:spChg>
        <pc:spChg chg="mod">
          <ac:chgData name="Hannah Wilson (T)" userId="e9d19e00-e6a8-4d54-accd-992846b29ab0" providerId="ADAL" clId="{AE29D873-78F6-4E41-96E4-D2C469492DD3}" dt="2026-03-12T15:02:12.146" v="22"/>
          <ac:spMkLst>
            <pc:docMk/>
            <pc:sldMk cId="4022704219" sldId="981"/>
            <ac:spMk id="47" creationId="{586AD582-B81C-BBC9-C77A-76753A3C1D7B}"/>
          </ac:spMkLst>
        </pc:spChg>
        <pc:spChg chg="mod">
          <ac:chgData name="Hannah Wilson (T)" userId="e9d19e00-e6a8-4d54-accd-992846b29ab0" providerId="ADAL" clId="{AE29D873-78F6-4E41-96E4-D2C469492DD3}" dt="2026-03-12T15:02:12.146" v="22"/>
          <ac:spMkLst>
            <pc:docMk/>
            <pc:sldMk cId="4022704219" sldId="981"/>
            <ac:spMk id="51" creationId="{3A80AC55-66E1-BFE1-5116-D73E0B37EC2E}"/>
          </ac:spMkLst>
        </pc:spChg>
        <pc:spChg chg="mod">
          <ac:chgData name="Hannah Wilson (T)" userId="e9d19e00-e6a8-4d54-accd-992846b29ab0" providerId="ADAL" clId="{AE29D873-78F6-4E41-96E4-D2C469492DD3}" dt="2026-03-12T15:02:12.146" v="22"/>
          <ac:spMkLst>
            <pc:docMk/>
            <pc:sldMk cId="4022704219" sldId="981"/>
            <ac:spMk id="53" creationId="{2D523089-44C7-0A36-7BF6-EDF00F7284E3}"/>
          </ac:spMkLst>
        </pc:spChg>
        <pc:spChg chg="mod">
          <ac:chgData name="Hannah Wilson (T)" userId="e9d19e00-e6a8-4d54-accd-992846b29ab0" providerId="ADAL" clId="{AE29D873-78F6-4E41-96E4-D2C469492DD3}" dt="2026-03-12T15:02:12.146" v="22"/>
          <ac:spMkLst>
            <pc:docMk/>
            <pc:sldMk cId="4022704219" sldId="981"/>
            <ac:spMk id="62" creationId="{165DBF8D-A89C-C1C5-CC2A-AAFEC7594D44}"/>
          </ac:spMkLst>
        </pc:spChg>
        <pc:spChg chg="mod">
          <ac:chgData name="Hannah Wilson (T)" userId="e9d19e00-e6a8-4d54-accd-992846b29ab0" providerId="ADAL" clId="{AE29D873-78F6-4E41-96E4-D2C469492DD3}" dt="2026-03-12T15:02:12.146" v="22"/>
          <ac:spMkLst>
            <pc:docMk/>
            <pc:sldMk cId="4022704219" sldId="981"/>
            <ac:spMk id="63" creationId="{0593C4AD-4819-800F-0DC9-BD29D017EAC3}"/>
          </ac:spMkLst>
        </pc:spChg>
        <pc:spChg chg="mod">
          <ac:chgData name="Hannah Wilson (T)" userId="e9d19e00-e6a8-4d54-accd-992846b29ab0" providerId="ADAL" clId="{AE29D873-78F6-4E41-96E4-D2C469492DD3}" dt="2026-03-12T15:02:12.146" v="22"/>
          <ac:spMkLst>
            <pc:docMk/>
            <pc:sldMk cId="4022704219" sldId="981"/>
            <ac:spMk id="73" creationId="{2CC7CCAE-B9EB-B59D-A1CF-682478D5AAAF}"/>
          </ac:spMkLst>
        </pc:spChg>
        <pc:spChg chg="mod">
          <ac:chgData name="Hannah Wilson (T)" userId="e9d19e00-e6a8-4d54-accd-992846b29ab0" providerId="ADAL" clId="{AE29D873-78F6-4E41-96E4-D2C469492DD3}" dt="2026-03-12T15:06:02.601" v="207" actId="1076"/>
          <ac:spMkLst>
            <pc:docMk/>
            <pc:sldMk cId="4022704219" sldId="981"/>
            <ac:spMk id="96" creationId="{6C12C25A-AC41-CB89-D357-E49FAAC5AE92}"/>
          </ac:spMkLst>
        </pc:spChg>
        <pc:spChg chg="mod">
          <ac:chgData name="Hannah Wilson (T)" userId="e9d19e00-e6a8-4d54-accd-992846b29ab0" providerId="ADAL" clId="{AE29D873-78F6-4E41-96E4-D2C469492DD3}" dt="2026-03-12T15:06:02.601" v="207" actId="1076"/>
          <ac:spMkLst>
            <pc:docMk/>
            <pc:sldMk cId="4022704219" sldId="981"/>
            <ac:spMk id="109" creationId="{471BA1BD-52EA-68C3-96BF-97C3996C67A8}"/>
          </ac:spMkLst>
        </pc:spChg>
        <pc:spChg chg="mod">
          <ac:chgData name="Hannah Wilson (T)" userId="e9d19e00-e6a8-4d54-accd-992846b29ab0" providerId="ADAL" clId="{AE29D873-78F6-4E41-96E4-D2C469492DD3}" dt="2026-03-12T15:06:38.582" v="241" actId="20577"/>
          <ac:spMkLst>
            <pc:docMk/>
            <pc:sldMk cId="4022704219" sldId="981"/>
            <ac:spMk id="113" creationId="{29E52E8C-4C34-46C4-0780-C48EB1EDE690}"/>
          </ac:spMkLst>
        </pc:spChg>
        <pc:spChg chg="mod">
          <ac:chgData name="Hannah Wilson (T)" userId="e9d19e00-e6a8-4d54-accd-992846b29ab0" providerId="ADAL" clId="{AE29D873-78F6-4E41-96E4-D2C469492DD3}" dt="2026-03-12T15:06:02.601" v="207" actId="1076"/>
          <ac:spMkLst>
            <pc:docMk/>
            <pc:sldMk cId="4022704219" sldId="981"/>
            <ac:spMk id="124" creationId="{8BEF4E32-CD2F-60A4-0B17-C51E480367F2}"/>
          </ac:spMkLst>
        </pc:spChg>
        <pc:spChg chg="mod">
          <ac:chgData name="Hannah Wilson (T)" userId="e9d19e00-e6a8-4d54-accd-992846b29ab0" providerId="ADAL" clId="{AE29D873-78F6-4E41-96E4-D2C469492DD3}" dt="2026-03-12T15:06:02.601" v="207" actId="1076"/>
          <ac:spMkLst>
            <pc:docMk/>
            <pc:sldMk cId="4022704219" sldId="981"/>
            <ac:spMk id="132" creationId="{07C403BF-F5E0-E356-A515-8252B17D5081}"/>
          </ac:spMkLst>
        </pc:spChg>
        <pc:spChg chg="mod">
          <ac:chgData name="Hannah Wilson (T)" userId="e9d19e00-e6a8-4d54-accd-992846b29ab0" providerId="ADAL" clId="{AE29D873-78F6-4E41-96E4-D2C469492DD3}" dt="2026-03-12T15:05:16.551" v="199" actId="207"/>
          <ac:spMkLst>
            <pc:docMk/>
            <pc:sldMk cId="4022704219" sldId="981"/>
            <ac:spMk id="144" creationId="{EE87BD23-A0D8-C2E3-E2FC-B3BAD9D2FDE7}"/>
          </ac:spMkLst>
        </pc:spChg>
        <pc:spChg chg="mod">
          <ac:chgData name="Hannah Wilson (T)" userId="e9d19e00-e6a8-4d54-accd-992846b29ab0" providerId="ADAL" clId="{AE29D873-78F6-4E41-96E4-D2C469492DD3}" dt="2026-03-12T15:03:06.737" v="33" actId="20577"/>
          <ac:spMkLst>
            <pc:docMk/>
            <pc:sldMk cId="4022704219" sldId="981"/>
            <ac:spMk id="149" creationId="{E9F34133-C81E-CCED-9EE0-99D9E8521B80}"/>
          </ac:spMkLst>
        </pc:spChg>
        <pc:spChg chg="mod">
          <ac:chgData name="Hannah Wilson (T)" userId="e9d19e00-e6a8-4d54-accd-992846b29ab0" providerId="ADAL" clId="{AE29D873-78F6-4E41-96E4-D2C469492DD3}" dt="2026-03-12T15:06:02.601" v="207" actId="1076"/>
          <ac:spMkLst>
            <pc:docMk/>
            <pc:sldMk cId="4022704219" sldId="981"/>
            <ac:spMk id="150" creationId="{E8523E36-84EB-9DBD-E48C-AB37BD801EB0}"/>
          </ac:spMkLst>
        </pc:spChg>
        <pc:spChg chg="mod">
          <ac:chgData name="Hannah Wilson (T)" userId="e9d19e00-e6a8-4d54-accd-992846b29ab0" providerId="ADAL" clId="{AE29D873-78F6-4E41-96E4-D2C469492DD3}" dt="2026-03-12T15:06:02.601" v="207" actId="1076"/>
          <ac:spMkLst>
            <pc:docMk/>
            <pc:sldMk cId="4022704219" sldId="981"/>
            <ac:spMk id="154" creationId="{F8EB4744-17A7-D423-48F9-8A6986BCD03C}"/>
          </ac:spMkLst>
        </pc:spChg>
        <pc:spChg chg="mod">
          <ac:chgData name="Hannah Wilson (T)" userId="e9d19e00-e6a8-4d54-accd-992846b29ab0" providerId="ADAL" clId="{AE29D873-78F6-4E41-96E4-D2C469492DD3}" dt="2026-03-12T15:06:02.601" v="207" actId="1076"/>
          <ac:spMkLst>
            <pc:docMk/>
            <pc:sldMk cId="4022704219" sldId="981"/>
            <ac:spMk id="155" creationId="{18C835C2-7932-4778-5088-1F3B7C27CE17}"/>
          </ac:spMkLst>
        </pc:spChg>
        <pc:spChg chg="mod">
          <ac:chgData name="Hannah Wilson (T)" userId="e9d19e00-e6a8-4d54-accd-992846b29ab0" providerId="ADAL" clId="{AE29D873-78F6-4E41-96E4-D2C469492DD3}" dt="2026-03-12T15:05:22.017" v="200" actId="207"/>
          <ac:spMkLst>
            <pc:docMk/>
            <pc:sldMk cId="4022704219" sldId="981"/>
            <ac:spMk id="161" creationId="{1C6C30B7-B323-3569-A530-32142425235F}"/>
          </ac:spMkLst>
        </pc:spChg>
        <pc:spChg chg="mod">
          <ac:chgData name="Hannah Wilson (T)" userId="e9d19e00-e6a8-4d54-accd-992846b29ab0" providerId="ADAL" clId="{AE29D873-78F6-4E41-96E4-D2C469492DD3}" dt="2026-03-12T15:05:34.599" v="203" actId="207"/>
          <ac:spMkLst>
            <pc:docMk/>
            <pc:sldMk cId="4022704219" sldId="981"/>
            <ac:spMk id="162" creationId="{3682A7D6-4FBB-B6B9-E33A-4DD4EA0BB28F}"/>
          </ac:spMkLst>
        </pc:spChg>
        <pc:spChg chg="mod">
          <ac:chgData name="Hannah Wilson (T)" userId="e9d19e00-e6a8-4d54-accd-992846b29ab0" providerId="ADAL" clId="{AE29D873-78F6-4E41-96E4-D2C469492DD3}" dt="2026-03-12T15:05:38.463" v="204" actId="207"/>
          <ac:spMkLst>
            <pc:docMk/>
            <pc:sldMk cId="4022704219" sldId="981"/>
            <ac:spMk id="164" creationId="{682427D9-0A9F-5B44-BAAC-3BB1FB28092B}"/>
          </ac:spMkLst>
        </pc:spChg>
        <pc:spChg chg="mod">
          <ac:chgData name="Hannah Wilson (T)" userId="e9d19e00-e6a8-4d54-accd-992846b29ab0" providerId="ADAL" clId="{AE29D873-78F6-4E41-96E4-D2C469492DD3}" dt="2026-03-12T15:05:47.620" v="206" actId="207"/>
          <ac:spMkLst>
            <pc:docMk/>
            <pc:sldMk cId="4022704219" sldId="981"/>
            <ac:spMk id="165" creationId="{B2F53A60-CB4D-0B00-BCAC-9D81AAF1971F}"/>
          </ac:spMkLst>
        </pc:spChg>
        <pc:spChg chg="mod">
          <ac:chgData name="Hannah Wilson (T)" userId="e9d19e00-e6a8-4d54-accd-992846b29ab0" providerId="ADAL" clId="{AE29D873-78F6-4E41-96E4-D2C469492DD3}" dt="2026-03-12T15:06:02.601" v="207" actId="1076"/>
          <ac:spMkLst>
            <pc:docMk/>
            <pc:sldMk cId="4022704219" sldId="981"/>
            <ac:spMk id="167" creationId="{433D9857-AB7A-A81E-F5EB-8B3FE2DC5AF4}"/>
          </ac:spMkLst>
        </pc:spChg>
        <pc:spChg chg="mod">
          <ac:chgData name="Hannah Wilson (T)" userId="e9d19e00-e6a8-4d54-accd-992846b29ab0" providerId="ADAL" clId="{AE29D873-78F6-4E41-96E4-D2C469492DD3}" dt="2026-03-12T15:06:02.601" v="207" actId="1076"/>
          <ac:spMkLst>
            <pc:docMk/>
            <pc:sldMk cId="4022704219" sldId="981"/>
            <ac:spMk id="185" creationId="{26C19168-D790-A622-42C7-D9EEFCE5EE07}"/>
          </ac:spMkLst>
        </pc:spChg>
        <pc:spChg chg="add mod">
          <ac:chgData name="Hannah Wilson (T)" userId="e9d19e00-e6a8-4d54-accd-992846b29ab0" providerId="ADAL" clId="{AE29D873-78F6-4E41-96E4-D2C469492DD3}" dt="2026-03-12T15:15:15.113" v="380" actId="207"/>
          <ac:spMkLst>
            <pc:docMk/>
            <pc:sldMk cId="4022704219" sldId="981"/>
            <ac:spMk id="187" creationId="{59DE5D42-D348-D95E-B69F-82AF88F786A4}"/>
          </ac:spMkLst>
        </pc:spChg>
      </pc:sldChg>
      <pc:sldChg chg="addSp delSp modSp new mod">
        <pc:chgData name="Hannah Wilson (T)" userId="e9d19e00-e6a8-4d54-accd-992846b29ab0" providerId="ADAL" clId="{AE29D873-78F6-4E41-96E4-D2C469492DD3}" dt="2026-03-12T15:20:01.364" v="454" actId="14100"/>
        <pc:sldMkLst>
          <pc:docMk/>
          <pc:sldMk cId="869149597" sldId="982"/>
        </pc:sldMkLst>
        <pc:spChg chg="mod">
          <ac:chgData name="Hannah Wilson (T)" userId="e9d19e00-e6a8-4d54-accd-992846b29ab0" providerId="ADAL" clId="{AE29D873-78F6-4E41-96E4-D2C469492DD3}" dt="2026-03-12T15:14:27.405" v="360" actId="14100"/>
          <ac:spMkLst>
            <pc:docMk/>
            <pc:sldMk cId="869149597" sldId="982"/>
            <ac:spMk id="2" creationId="{F1790A4D-043E-98E7-857D-160D4064E6DA}"/>
          </ac:spMkLst>
        </pc:spChg>
        <pc:spChg chg="add mod">
          <ac:chgData name="Hannah Wilson (T)" userId="e9d19e00-e6a8-4d54-accd-992846b29ab0" providerId="ADAL" clId="{AE29D873-78F6-4E41-96E4-D2C469492DD3}" dt="2026-03-12T15:11:52.973" v="290"/>
          <ac:spMkLst>
            <pc:docMk/>
            <pc:sldMk cId="869149597" sldId="982"/>
            <ac:spMk id="3" creationId="{2C552182-C578-CAE1-55E8-59BF349ADE09}"/>
          </ac:spMkLst>
        </pc:spChg>
        <pc:spChg chg="add mod">
          <ac:chgData name="Hannah Wilson (T)" userId="e9d19e00-e6a8-4d54-accd-992846b29ab0" providerId="ADAL" clId="{AE29D873-78F6-4E41-96E4-D2C469492DD3}" dt="2026-03-12T15:11:52.973" v="290"/>
          <ac:spMkLst>
            <pc:docMk/>
            <pc:sldMk cId="869149597" sldId="982"/>
            <ac:spMk id="4" creationId="{C334EB7C-3F92-593D-90C9-CE663B7AF385}"/>
          </ac:spMkLst>
        </pc:spChg>
        <pc:spChg chg="add mod">
          <ac:chgData name="Hannah Wilson (T)" userId="e9d19e00-e6a8-4d54-accd-992846b29ab0" providerId="ADAL" clId="{AE29D873-78F6-4E41-96E4-D2C469492DD3}" dt="2026-03-12T15:11:52.973" v="290"/>
          <ac:spMkLst>
            <pc:docMk/>
            <pc:sldMk cId="869149597" sldId="982"/>
            <ac:spMk id="5" creationId="{9C147FA6-8867-4053-99E8-25349AE8D93B}"/>
          </ac:spMkLst>
        </pc:spChg>
        <pc:spChg chg="add mod">
          <ac:chgData name="Hannah Wilson (T)" userId="e9d19e00-e6a8-4d54-accd-992846b29ab0" providerId="ADAL" clId="{AE29D873-78F6-4E41-96E4-D2C469492DD3}" dt="2026-03-12T15:11:52.973" v="290"/>
          <ac:spMkLst>
            <pc:docMk/>
            <pc:sldMk cId="869149597" sldId="982"/>
            <ac:spMk id="6" creationId="{2AD40729-135A-99D7-5D17-09E1DE22E4E5}"/>
          </ac:spMkLst>
        </pc:spChg>
        <pc:spChg chg="add mod">
          <ac:chgData name="Hannah Wilson (T)" userId="e9d19e00-e6a8-4d54-accd-992846b29ab0" providerId="ADAL" clId="{AE29D873-78F6-4E41-96E4-D2C469492DD3}" dt="2026-03-12T15:11:52.973" v="290"/>
          <ac:spMkLst>
            <pc:docMk/>
            <pc:sldMk cId="869149597" sldId="982"/>
            <ac:spMk id="7" creationId="{C837681E-780B-9A53-CADD-2444116730F0}"/>
          </ac:spMkLst>
        </pc:spChg>
        <pc:spChg chg="add mod">
          <ac:chgData name="Hannah Wilson (T)" userId="e9d19e00-e6a8-4d54-accd-992846b29ab0" providerId="ADAL" clId="{AE29D873-78F6-4E41-96E4-D2C469492DD3}" dt="2026-03-12T15:11:52.973" v="290"/>
          <ac:spMkLst>
            <pc:docMk/>
            <pc:sldMk cId="869149597" sldId="982"/>
            <ac:spMk id="8" creationId="{21662A39-B4DA-E6F8-B22A-B2E18C1B2D00}"/>
          </ac:spMkLst>
        </pc:spChg>
        <pc:spChg chg="add mod">
          <ac:chgData name="Hannah Wilson (T)" userId="e9d19e00-e6a8-4d54-accd-992846b29ab0" providerId="ADAL" clId="{AE29D873-78F6-4E41-96E4-D2C469492DD3}" dt="2026-03-12T15:11:52.973" v="290"/>
          <ac:spMkLst>
            <pc:docMk/>
            <pc:sldMk cId="869149597" sldId="982"/>
            <ac:spMk id="9" creationId="{0DD318F8-A572-FE80-7E97-8E3B51439218}"/>
          </ac:spMkLst>
        </pc:spChg>
        <pc:spChg chg="add mod">
          <ac:chgData name="Hannah Wilson (T)" userId="e9d19e00-e6a8-4d54-accd-992846b29ab0" providerId="ADAL" clId="{AE29D873-78F6-4E41-96E4-D2C469492DD3}" dt="2026-03-12T15:11:52.973" v="290"/>
          <ac:spMkLst>
            <pc:docMk/>
            <pc:sldMk cId="869149597" sldId="982"/>
            <ac:spMk id="10" creationId="{FABAD578-1F5C-3C56-A0A5-929A7B91A0D5}"/>
          </ac:spMkLst>
        </pc:spChg>
        <pc:spChg chg="add mod">
          <ac:chgData name="Hannah Wilson (T)" userId="e9d19e00-e6a8-4d54-accd-992846b29ab0" providerId="ADAL" clId="{AE29D873-78F6-4E41-96E4-D2C469492DD3}" dt="2026-03-12T15:11:52.973" v="290"/>
          <ac:spMkLst>
            <pc:docMk/>
            <pc:sldMk cId="869149597" sldId="982"/>
            <ac:spMk id="11" creationId="{F63DCDF3-5C35-BC94-A1E6-9D5FA165D30B}"/>
          </ac:spMkLst>
        </pc:spChg>
        <pc:spChg chg="add del mod">
          <ac:chgData name="Hannah Wilson (T)" userId="e9d19e00-e6a8-4d54-accd-992846b29ab0" providerId="ADAL" clId="{AE29D873-78F6-4E41-96E4-D2C469492DD3}" dt="2026-03-12T15:13:47.183" v="353" actId="478"/>
          <ac:spMkLst>
            <pc:docMk/>
            <pc:sldMk cId="869149597" sldId="982"/>
            <ac:spMk id="16" creationId="{09A20CE8-B55E-014E-8AD7-1C02A6B88ABA}"/>
          </ac:spMkLst>
        </pc:spChg>
        <pc:spChg chg="add del mod">
          <ac:chgData name="Hannah Wilson (T)" userId="e9d19e00-e6a8-4d54-accd-992846b29ab0" providerId="ADAL" clId="{AE29D873-78F6-4E41-96E4-D2C469492DD3}" dt="2026-03-12T15:16:57.963" v="403" actId="478"/>
          <ac:spMkLst>
            <pc:docMk/>
            <pc:sldMk cId="869149597" sldId="982"/>
            <ac:spMk id="17" creationId="{0336FDEB-BD8B-9410-5657-5168592C23BA}"/>
          </ac:spMkLst>
        </pc:spChg>
        <pc:spChg chg="add del mod">
          <ac:chgData name="Hannah Wilson (T)" userId="e9d19e00-e6a8-4d54-accd-992846b29ab0" providerId="ADAL" clId="{AE29D873-78F6-4E41-96E4-D2C469492DD3}" dt="2026-03-12T15:13:47.183" v="353" actId="478"/>
          <ac:spMkLst>
            <pc:docMk/>
            <pc:sldMk cId="869149597" sldId="982"/>
            <ac:spMk id="18" creationId="{EB5C9C29-51D6-5C1E-14E1-00EB0DE91E95}"/>
          </ac:spMkLst>
        </pc:spChg>
        <pc:spChg chg="add del mod">
          <ac:chgData name="Hannah Wilson (T)" userId="e9d19e00-e6a8-4d54-accd-992846b29ab0" providerId="ADAL" clId="{AE29D873-78F6-4E41-96E4-D2C469492DD3}" dt="2026-03-12T15:16:57.963" v="403" actId="478"/>
          <ac:spMkLst>
            <pc:docMk/>
            <pc:sldMk cId="869149597" sldId="982"/>
            <ac:spMk id="19" creationId="{D3E914AE-5FC5-FD2F-37F9-66CCC9966CC0}"/>
          </ac:spMkLst>
        </pc:spChg>
        <pc:spChg chg="add del mod">
          <ac:chgData name="Hannah Wilson (T)" userId="e9d19e00-e6a8-4d54-accd-992846b29ab0" providerId="ADAL" clId="{AE29D873-78F6-4E41-96E4-D2C469492DD3}" dt="2026-03-12T15:13:47.183" v="353" actId="478"/>
          <ac:spMkLst>
            <pc:docMk/>
            <pc:sldMk cId="869149597" sldId="982"/>
            <ac:spMk id="20" creationId="{80F235FD-CD38-AA36-45C2-1701ACD44851}"/>
          </ac:spMkLst>
        </pc:spChg>
        <pc:spChg chg="add del mod">
          <ac:chgData name="Hannah Wilson (T)" userId="e9d19e00-e6a8-4d54-accd-992846b29ab0" providerId="ADAL" clId="{AE29D873-78F6-4E41-96E4-D2C469492DD3}" dt="2026-03-12T15:16:57.963" v="403" actId="478"/>
          <ac:spMkLst>
            <pc:docMk/>
            <pc:sldMk cId="869149597" sldId="982"/>
            <ac:spMk id="21" creationId="{E3546DDC-675D-5D2F-2985-688270E21314}"/>
          </ac:spMkLst>
        </pc:spChg>
        <pc:spChg chg="add del mod">
          <ac:chgData name="Hannah Wilson (T)" userId="e9d19e00-e6a8-4d54-accd-992846b29ab0" providerId="ADAL" clId="{AE29D873-78F6-4E41-96E4-D2C469492DD3}" dt="2026-03-12T15:13:47.183" v="353" actId="478"/>
          <ac:spMkLst>
            <pc:docMk/>
            <pc:sldMk cId="869149597" sldId="982"/>
            <ac:spMk id="22" creationId="{D5F36641-AB8F-C34B-62A5-0C9BDAE17B99}"/>
          </ac:spMkLst>
        </pc:spChg>
        <pc:spChg chg="add del mod">
          <ac:chgData name="Hannah Wilson (T)" userId="e9d19e00-e6a8-4d54-accd-992846b29ab0" providerId="ADAL" clId="{AE29D873-78F6-4E41-96E4-D2C469492DD3}" dt="2026-03-12T15:16:57.963" v="403" actId="478"/>
          <ac:spMkLst>
            <pc:docMk/>
            <pc:sldMk cId="869149597" sldId="982"/>
            <ac:spMk id="23" creationId="{6A110CB8-C0B6-3463-36AA-607ED3985E9F}"/>
          </ac:spMkLst>
        </pc:spChg>
        <pc:spChg chg="add del mod">
          <ac:chgData name="Hannah Wilson (T)" userId="e9d19e00-e6a8-4d54-accd-992846b29ab0" providerId="ADAL" clId="{AE29D873-78F6-4E41-96E4-D2C469492DD3}" dt="2026-03-12T15:13:47.183" v="353" actId="478"/>
          <ac:spMkLst>
            <pc:docMk/>
            <pc:sldMk cId="869149597" sldId="982"/>
            <ac:spMk id="24" creationId="{BD1D9E74-106D-4FE4-90F5-569FCDFEF29A}"/>
          </ac:spMkLst>
        </pc:spChg>
        <pc:spChg chg="add del">
          <ac:chgData name="Hannah Wilson (T)" userId="e9d19e00-e6a8-4d54-accd-992846b29ab0" providerId="ADAL" clId="{AE29D873-78F6-4E41-96E4-D2C469492DD3}" dt="2026-03-12T15:14:55.189" v="369" actId="22"/>
          <ac:spMkLst>
            <pc:docMk/>
            <pc:sldMk cId="869149597" sldId="982"/>
            <ac:spMk id="34" creationId="{65269C26-8E7E-382E-6871-A5CEFFF99A68}"/>
          </ac:spMkLst>
        </pc:spChg>
        <pc:spChg chg="add mod">
          <ac:chgData name="Hannah Wilson (T)" userId="e9d19e00-e6a8-4d54-accd-992846b29ab0" providerId="ADAL" clId="{AE29D873-78F6-4E41-96E4-D2C469492DD3}" dt="2026-03-12T15:19:33.281" v="449" actId="14100"/>
          <ac:spMkLst>
            <pc:docMk/>
            <pc:sldMk cId="869149597" sldId="982"/>
            <ac:spMk id="36" creationId="{ADD5FE56-A09F-E55C-42B7-EEAA4FB429AA}"/>
          </ac:spMkLst>
        </pc:spChg>
        <pc:picChg chg="add mod">
          <ac:chgData name="Hannah Wilson (T)" userId="e9d19e00-e6a8-4d54-accd-992846b29ab0" providerId="ADAL" clId="{AE29D873-78F6-4E41-96E4-D2C469492DD3}" dt="2026-03-12T15:11:52.973" v="290"/>
          <ac:picMkLst>
            <pc:docMk/>
            <pc:sldMk cId="869149597" sldId="982"/>
            <ac:picMk id="12" creationId="{540ACC4D-BE20-E623-D562-200D08457B76}"/>
          </ac:picMkLst>
        </pc:picChg>
        <pc:picChg chg="del mod">
          <ac:chgData name="Hannah Wilson (T)" userId="e9d19e00-e6a8-4d54-accd-992846b29ab0" providerId="ADAL" clId="{AE29D873-78F6-4E41-96E4-D2C469492DD3}" dt="2026-03-12T15:16:57.963" v="403" actId="478"/>
          <ac:picMkLst>
            <pc:docMk/>
            <pc:sldMk cId="869149597" sldId="982"/>
            <ac:picMk id="25" creationId="{5EF46086-99B2-897B-4856-77F4EF9BDFF0}"/>
          </ac:picMkLst>
        </pc:picChg>
        <pc:picChg chg="del mod">
          <ac:chgData name="Hannah Wilson (T)" userId="e9d19e00-e6a8-4d54-accd-992846b29ab0" providerId="ADAL" clId="{AE29D873-78F6-4E41-96E4-D2C469492DD3}" dt="2026-03-12T15:16:57.963" v="403" actId="478"/>
          <ac:picMkLst>
            <pc:docMk/>
            <pc:sldMk cId="869149597" sldId="982"/>
            <ac:picMk id="26" creationId="{8ACA6F52-B966-4FF4-1285-2D136EFF7EE8}"/>
          </ac:picMkLst>
        </pc:picChg>
        <pc:picChg chg="add del mod">
          <ac:chgData name="Hannah Wilson (T)" userId="e9d19e00-e6a8-4d54-accd-992846b29ab0" providerId="ADAL" clId="{AE29D873-78F6-4E41-96E4-D2C469492DD3}" dt="2026-03-12T15:16:57.963" v="403" actId="478"/>
          <ac:picMkLst>
            <pc:docMk/>
            <pc:sldMk cId="869149597" sldId="982"/>
            <ac:picMk id="27" creationId="{50A14315-373C-1E82-C7E1-BD748450452F}"/>
          </ac:picMkLst>
        </pc:picChg>
        <pc:picChg chg="del mod">
          <ac:chgData name="Hannah Wilson (T)" userId="e9d19e00-e6a8-4d54-accd-992846b29ab0" providerId="ADAL" clId="{AE29D873-78F6-4E41-96E4-D2C469492DD3}" dt="2026-03-12T15:16:57.963" v="403" actId="478"/>
          <ac:picMkLst>
            <pc:docMk/>
            <pc:sldMk cId="869149597" sldId="982"/>
            <ac:picMk id="28" creationId="{B7D213EF-FDA5-289C-D64F-4E460847120D}"/>
          </ac:picMkLst>
        </pc:picChg>
        <pc:picChg chg="add mod">
          <ac:chgData name="Hannah Wilson (T)" userId="e9d19e00-e6a8-4d54-accd-992846b29ab0" providerId="ADAL" clId="{AE29D873-78F6-4E41-96E4-D2C469492DD3}" dt="2026-03-12T15:19:58.238" v="453" actId="1076"/>
          <ac:picMkLst>
            <pc:docMk/>
            <pc:sldMk cId="869149597" sldId="982"/>
            <ac:picMk id="30" creationId="{7154AEB6-9873-9BD8-18FB-F3CA4EE702F3}"/>
          </ac:picMkLst>
        </pc:picChg>
        <pc:picChg chg="add mod">
          <ac:chgData name="Hannah Wilson (T)" userId="e9d19e00-e6a8-4d54-accd-992846b29ab0" providerId="ADAL" clId="{AE29D873-78F6-4E41-96E4-D2C469492DD3}" dt="2026-03-12T15:20:01.364" v="454" actId="14100"/>
          <ac:picMkLst>
            <pc:docMk/>
            <pc:sldMk cId="869149597" sldId="982"/>
            <ac:picMk id="32" creationId="{6556DBF5-FB20-B271-0E93-02BBF6F7B2FB}"/>
          </ac:picMkLst>
        </pc:picChg>
      </pc:sldChg>
      <pc:sldChg chg="delSp modSp add mod">
        <pc:chgData name="Hannah Wilson (T)" userId="e9d19e00-e6a8-4d54-accd-992846b29ab0" providerId="ADAL" clId="{AE29D873-78F6-4E41-96E4-D2C469492DD3}" dt="2026-03-12T15:18:46.233" v="445" actId="404"/>
        <pc:sldMkLst>
          <pc:docMk/>
          <pc:sldMk cId="853777053" sldId="983"/>
        </pc:sldMkLst>
        <pc:spChg chg="mod">
          <ac:chgData name="Hannah Wilson (T)" userId="e9d19e00-e6a8-4d54-accd-992846b29ab0" providerId="ADAL" clId="{AE29D873-78F6-4E41-96E4-D2C469492DD3}" dt="2026-03-12T15:17:23.164" v="427" actId="20577"/>
          <ac:spMkLst>
            <pc:docMk/>
            <pc:sldMk cId="853777053" sldId="983"/>
            <ac:spMk id="2" creationId="{505CD9C9-FAB0-B8FA-6D96-72695E195F85}"/>
          </ac:spMkLst>
        </pc:spChg>
        <pc:spChg chg="mod">
          <ac:chgData name="Hannah Wilson (T)" userId="e9d19e00-e6a8-4d54-accd-992846b29ab0" providerId="ADAL" clId="{AE29D873-78F6-4E41-96E4-D2C469492DD3}" dt="2026-03-12T15:18:46.233" v="445" actId="404"/>
          <ac:spMkLst>
            <pc:docMk/>
            <pc:sldMk cId="853777053" sldId="983"/>
            <ac:spMk id="36" creationId="{F581F655-9FDE-1A6F-CFBC-98E076CCA622}"/>
          </ac:spMkLst>
        </pc:spChg>
        <pc:picChg chg="del">
          <ac:chgData name="Hannah Wilson (T)" userId="e9d19e00-e6a8-4d54-accd-992846b29ab0" providerId="ADAL" clId="{AE29D873-78F6-4E41-96E4-D2C469492DD3}" dt="2026-03-12T15:17:56.177" v="429" actId="478"/>
          <ac:picMkLst>
            <pc:docMk/>
            <pc:sldMk cId="853777053" sldId="983"/>
            <ac:picMk id="30" creationId="{9ACF1410-C5C6-F18B-FA62-1CA49E7EC544}"/>
          </ac:picMkLst>
        </pc:picChg>
        <pc:picChg chg="mod">
          <ac:chgData name="Hannah Wilson (T)" userId="e9d19e00-e6a8-4d54-accd-992846b29ab0" providerId="ADAL" clId="{AE29D873-78F6-4E41-96E4-D2C469492DD3}" dt="2026-03-12T15:18:33.188" v="438" actId="1076"/>
          <ac:picMkLst>
            <pc:docMk/>
            <pc:sldMk cId="853777053" sldId="983"/>
            <ac:picMk id="32" creationId="{D459B2CD-99FA-A038-71C6-61FA2144BC6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810" cy="481370"/>
          </a:xfrm>
          <a:prstGeom prst="rect">
            <a:avLst/>
          </a:prstGeom>
        </p:spPr>
        <p:txBody>
          <a:bodyPr vert="horz" lIns="94704" tIns="47352" rIns="94704" bIns="473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737" y="0"/>
            <a:ext cx="3169810" cy="481370"/>
          </a:xfrm>
          <a:prstGeom prst="rect">
            <a:avLst/>
          </a:prstGeom>
        </p:spPr>
        <p:txBody>
          <a:bodyPr vert="horz" lIns="94704" tIns="47352" rIns="94704" bIns="47352" rtlCol="0"/>
          <a:lstStyle>
            <a:lvl1pPr algn="r">
              <a:defRPr sz="1200"/>
            </a:lvl1pPr>
          </a:lstStyle>
          <a:p>
            <a:fld id="{F583C598-78B5-4872-8BA3-5C9FACA6F507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04" tIns="47352" rIns="94704" bIns="473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0859" y="4620496"/>
            <a:ext cx="5853483" cy="3780555"/>
          </a:xfrm>
          <a:prstGeom prst="rect">
            <a:avLst/>
          </a:prstGeom>
        </p:spPr>
        <p:txBody>
          <a:bodyPr vert="horz" lIns="94704" tIns="47352" rIns="94704" bIns="473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831"/>
            <a:ext cx="3169810" cy="481370"/>
          </a:xfrm>
          <a:prstGeom prst="rect">
            <a:avLst/>
          </a:prstGeom>
        </p:spPr>
        <p:txBody>
          <a:bodyPr vert="horz" lIns="94704" tIns="47352" rIns="94704" bIns="473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737" y="9119831"/>
            <a:ext cx="3169810" cy="481370"/>
          </a:xfrm>
          <a:prstGeom prst="rect">
            <a:avLst/>
          </a:prstGeom>
        </p:spPr>
        <p:txBody>
          <a:bodyPr vert="horz" lIns="94704" tIns="47352" rIns="94704" bIns="47352" rtlCol="0" anchor="b"/>
          <a:lstStyle>
            <a:lvl1pPr algn="r">
              <a:defRPr sz="1200"/>
            </a:lvl1pPr>
          </a:lstStyle>
          <a:p>
            <a:fld id="{5243E9DC-04C6-40DC-832B-115945FC5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8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3E9DC-04C6-40DC-832B-115945FC5E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17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3E9DC-04C6-40DC-832B-115945FC5E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38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044">
              <a:defRPr/>
            </a:pPr>
            <a:fld id="{18E745C1-A773-4D9E-8475-6026C7DD6504}" type="slidenum">
              <a:rPr lang="en-AU">
                <a:solidFill>
                  <a:srgbClr val="000000"/>
                </a:solidFill>
                <a:latin typeface="Arial" panose="020B0604020202020204"/>
              </a:rPr>
              <a:pPr defTabSz="947044">
                <a:defRPr/>
              </a:pPr>
              <a:t>3</a:t>
            </a:fld>
            <a:endParaRPr lang="en-AU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0692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/>
              <a:t>New early finish date for final report approval is April 2029!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3E9DC-04C6-40DC-832B-115945FC5E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15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3E9DC-04C6-40DC-832B-115945FC5E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4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B3571-CCC1-5B78-FB4B-F4DA4339C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7B3A0B-5282-3335-997F-FFCE387D6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52E516-DA15-1876-5917-01CF9DCB5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09F23-961B-6202-5F3A-E9CBBC2F3A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044">
              <a:defRPr/>
            </a:pPr>
            <a:fld id="{18E745C1-A773-4D9E-8475-6026C7DD6504}" type="slidenum">
              <a:rPr lang="en-AU">
                <a:solidFill>
                  <a:srgbClr val="000000"/>
                </a:solidFill>
                <a:latin typeface="Arial" panose="020B0604020202020204"/>
              </a:rPr>
              <a:pPr defTabSz="947044">
                <a:defRPr/>
              </a:pPr>
              <a:t>11</a:t>
            </a:fld>
            <a:endParaRPr lang="en-AU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43661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D2293-3DCF-0C33-3194-3916AADD8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12B08B-13A8-D031-CF56-56D99E8B7B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882A71-AA4D-BDDE-0813-A161D4D32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55CC9-8EF6-192E-8DBC-650CDCD44A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044">
              <a:defRPr/>
            </a:pPr>
            <a:fld id="{18E745C1-A773-4D9E-8475-6026C7DD6504}" type="slidenum">
              <a:rPr lang="en-AU">
                <a:solidFill>
                  <a:srgbClr val="000000"/>
                </a:solidFill>
                <a:latin typeface="Arial" panose="020B0604020202020204"/>
              </a:rPr>
              <a:pPr defTabSz="947044">
                <a:defRPr/>
              </a:pPr>
              <a:t>13</a:t>
            </a:fld>
            <a:endParaRPr lang="en-AU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54038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84961-38F5-03AF-CA6D-54333CB71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797DE7-B233-99EF-5059-460646C64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42FDFA-1313-11A2-DF56-8F3CDAE0A7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083D5-ABF5-1AC4-318E-16D26D81B4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044">
              <a:defRPr/>
            </a:pPr>
            <a:fld id="{18E745C1-A773-4D9E-8475-6026C7DD6504}" type="slidenum">
              <a:rPr lang="en-AU">
                <a:solidFill>
                  <a:srgbClr val="000000"/>
                </a:solidFill>
                <a:latin typeface="Arial" panose="020B0604020202020204"/>
              </a:rPr>
              <a:pPr defTabSz="947044">
                <a:defRPr/>
              </a:pPr>
              <a:t>15</a:t>
            </a:fld>
            <a:endParaRPr lang="en-AU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71249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0AE09-596F-4229-8E25-DE2658AA2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69059-D12C-445F-A0CB-C7F7AEA17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B0FC2-26FB-4509-9FA4-56B4A6142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134-B82C-4E4E-9E43-987F6A0C59E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D61FB-E341-4A5A-BF71-C0E2C61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933C0-E029-41DD-A1A1-8476A4606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0C44-8EF5-4F5A-A09D-1F22F045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32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2DEC-A975-4ADF-B5B1-002965D98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46991B-A377-4E9B-BD0E-B9E68187E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2DFE4-C502-4AAA-9915-49AD2079D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134-B82C-4E4E-9E43-987F6A0C59E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AF3D5-F29A-47D4-8E59-FAA981A9C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83CA-CEC5-4D85-B2E3-87964F57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0C44-8EF5-4F5A-A09D-1F22F045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02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8900A7-278D-4D98-A212-BAE62AAD52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66833-091F-43DC-A95C-8A211A9C7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BAFB1-26EF-48E4-8F38-B193F1A89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134-B82C-4E4E-9E43-987F6A0C59E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17A8D-5893-44D1-8394-FF5E9299C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3EC42-22ED-494B-81C3-7EA2AC0B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0C44-8EF5-4F5A-A09D-1F22F045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90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D05C0-3CE2-46F9-86BA-958E3224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Divider 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5899579-6E1C-4071-BD34-4EA2721800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9021763" cy="30777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Optional 40pt value statement, 25 words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C615C-6A84-4A9F-BB12-FFA78DB88F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74A84-2123-44DE-A4DD-AB014615DA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131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F9FD44D-E185-4680-9B8A-D1C00D7FD9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04001"/>
            <a:ext cx="9037636" cy="5317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Tx/>
              <a:buNone/>
              <a:defRPr sz="4000">
                <a:latin typeface="Cooper Black" panose="0208090404030B0204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AU"/>
              <a:t>Main heading</a:t>
            </a:r>
          </a:p>
        </p:txBody>
      </p:sp>
    </p:spTree>
    <p:extLst>
      <p:ext uri="{BB962C8B-B14F-4D97-AF65-F5344CB8AC3E}">
        <p14:creationId xmlns:p14="http://schemas.microsoft.com/office/powerpoint/2010/main" val="420588399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96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12402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59600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12402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2520000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459600" y="4680000"/>
            <a:ext cx="252000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09227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8CE1F51-26D3-4AFF-AC64-50FE35F0F89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013188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BBD421C5-4249-46AF-A7DF-D2B7BC25117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013188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F5A65D52-EABA-4531-B02D-B641D9A8B78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10013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26" name="Copyright">
            <a:extLst>
              <a:ext uri="{FF2B5EF4-FFF2-40B4-BE49-F238E27FC236}">
                <a16:creationId xmlns:a16="http://schemas.microsoft.com/office/drawing/2014/main" id="{DAA6FF9A-F009-49E2-9244-B19010D14F3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 rot="16200000">
            <a:off x="10429452" y="2954637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ED5DFF67-256E-4BA0-B43C-D5CBD4D62F64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9013188" y="1805242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9" name="Copyright">
            <a:extLst>
              <a:ext uri="{FF2B5EF4-FFF2-40B4-BE49-F238E27FC236}">
                <a16:creationId xmlns:a16="http://schemas.microsoft.com/office/drawing/2014/main" id="{4646808F-ADC5-496F-BB90-E0DFAD28C2F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 rot="16200000">
            <a:off x="10429452" y="2948541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30" name="Copyright">
            <a:extLst>
              <a:ext uri="{FF2B5EF4-FFF2-40B4-BE49-F238E27FC236}">
                <a16:creationId xmlns:a16="http://schemas.microsoft.com/office/drawing/2014/main" id="{B341DC74-1817-47AE-AD29-20A16E78425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 rot="16200000">
            <a:off x="7615979" y="2948541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31" name="Copyright">
            <a:extLst>
              <a:ext uri="{FF2B5EF4-FFF2-40B4-BE49-F238E27FC236}">
                <a16:creationId xmlns:a16="http://schemas.microsoft.com/office/drawing/2014/main" id="{489578E9-FF2D-4ED4-A34F-254B0035111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 rot="16200000">
            <a:off x="4879043" y="2948541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32" name="Copyright">
            <a:extLst>
              <a:ext uri="{FF2B5EF4-FFF2-40B4-BE49-F238E27FC236}">
                <a16:creationId xmlns:a16="http://schemas.microsoft.com/office/drawing/2014/main" id="{F9BE0760-36BE-4E10-A52A-31801D40437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 rot="16200000">
            <a:off x="2065570" y="2948541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02491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C9E77EB-1FC1-41DE-9575-67E0CB6106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813" y="1811339"/>
            <a:ext cx="10874375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 sz="200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text, image or graph/table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69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E8EE2-EBAD-E3A7-7E5D-42768358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13" y="368300"/>
            <a:ext cx="11483975" cy="553998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C2577-2820-D240-94DF-09CE4DAFE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013" y="1989137"/>
            <a:ext cx="11483975" cy="1752275"/>
          </a:xfrm>
        </p:spPr>
        <p:txBody>
          <a:bodyPr lIns="0" tIns="0" rIns="0" bIns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1C578D-2966-0893-6A64-5C453CBFB4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013" y="977906"/>
            <a:ext cx="11483975" cy="2492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800" b="1"/>
            </a:lvl1pPr>
          </a:lstStyle>
          <a:p>
            <a:pPr lvl="0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4017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pact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FE53F9-F5EA-4BE2-88BA-EFAE32BFA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8" y="2449607"/>
            <a:ext cx="53244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Optional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358D72D-3682-4C24-8D74-1B66D575821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0298" y="2829762"/>
            <a:ext cx="5324400" cy="12332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/>
              <a:t>Value statement or headline.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28C92DC-D9EA-4F1E-A648-F7F213DBFB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0411" y="6169025"/>
            <a:ext cx="5322534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Image caption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FB5752-C9F0-4ED5-8347-076F042390C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DCA93-8550-4F0B-8AD2-EB331604A3F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A89F144-0437-4158-BDC0-52ACE9C6D93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9A39177-17B9-4B40-AC65-B8FBC856C1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0298" y="4424593"/>
            <a:ext cx="53244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Supporting copy, 25 words</a:t>
            </a:r>
          </a:p>
        </p:txBody>
      </p:sp>
      <p:sp>
        <p:nvSpPr>
          <p:cNvPr id="16" name="Copyright">
            <a:extLst>
              <a:ext uri="{FF2B5EF4-FFF2-40B4-BE49-F238E27FC236}">
                <a16:creationId xmlns:a16="http://schemas.microsoft.com/office/drawing/2014/main" id="{26B28194-B07A-45AB-9333-5AF168E3549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-1450198" y="3932095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058285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1DBA67-30CE-4624-801A-8583EFA45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2412000"/>
            <a:ext cx="9021765" cy="615553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/>
              <a:t>Cover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555C0D5-EC80-4CCA-8270-4CE47862E6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5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/>
              <a:t>Cover subtitle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DAADD92-7453-4A83-91C6-B5F6E01A28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3" y="6026151"/>
            <a:ext cx="5329238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1999" indent="0">
              <a:buFontTx/>
              <a:buNone/>
              <a:defRPr/>
            </a:lvl2pPr>
            <a:lvl3pPr marL="914396" indent="0">
              <a:buFontTx/>
              <a:buNone/>
              <a:defRPr/>
            </a:lvl3pPr>
            <a:lvl4pPr marL="1371595" indent="0">
              <a:buFontTx/>
              <a:buNone/>
              <a:defRPr/>
            </a:lvl4pPr>
            <a:lvl5pPr marL="1828793" indent="0">
              <a:buFontTx/>
              <a:buNone/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0A7456-7A16-4CC1-9A50-E0FF881EE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319711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/>
              <a:t>DDDD MMMM</a:t>
            </a:r>
          </a:p>
        </p:txBody>
      </p:sp>
    </p:spTree>
    <p:extLst>
      <p:ext uri="{BB962C8B-B14F-4D97-AF65-F5344CB8AC3E}">
        <p14:creationId xmlns:p14="http://schemas.microsoft.com/office/powerpoint/2010/main" val="3450979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5" y="1306801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C9E77EB-1FC1-41DE-9575-67E0CB6106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814" y="1811339"/>
            <a:ext cx="10874375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 sz="200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text, image or graph/table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96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371A9-CCAB-48D0-A77B-0DDE7B1DE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07459-7A79-4514-BDE3-726059246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8A5F9-3A21-49F5-A121-15780D24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134-B82C-4E4E-9E43-987F6A0C59E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CEE7E-2547-4EC1-A5B2-579A5F9D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23885-BC8E-4B89-9969-44E34EB6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0C44-8EF5-4F5A-A09D-1F22F045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95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657225"/>
            <a:ext cx="9021765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Slide 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134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 (unequ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269ECDF-EAA4-4EDA-BBA4-D6955429A9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1"/>
            <a:ext cx="531971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C8C5A6-3869-4A5C-B255-BB78E5C41A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11" y="1811339"/>
            <a:ext cx="3468687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C3589E9-7FC2-430B-A305-89B31844D41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57688" y="1811339"/>
            <a:ext cx="7175500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text, image or chart/table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	</a:t>
            </a:r>
          </a:p>
          <a:p>
            <a:pPr lvl="8"/>
            <a:r>
              <a:rPr lang="en-GB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366477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224CF-B62D-43B3-ABC3-1EC2A3CB7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CAF9701-EE58-43C3-8B35-4CE182DA94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1"/>
            <a:ext cx="531971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346BCF9-C87A-4439-AC19-4B8688D7A7C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5636" y="1811339"/>
            <a:ext cx="5322889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text, image or graph/table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356D59A-1FC5-4F41-AE37-8948D8490708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6210300" y="1811339"/>
            <a:ext cx="5322888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text, image or graph/table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C54160DD-C600-48D9-BAC2-EC17A0153F31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2DACF9D-B176-4395-B83A-A4F4B94814E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602C899-8005-40F8-A9B0-E4F2A7E861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3742588" y="3929049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101D9F4-BB9A-4CE5-84BF-D5DBCF64087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6200000">
            <a:off x="9291599" y="3929049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690004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5" y="1306801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4288418-885E-4C4C-9679-4E525D7DF7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4" y="1811338"/>
            <a:ext cx="10874375" cy="4354513"/>
          </a:xfrm>
        </p:spPr>
        <p:txBody>
          <a:bodyPr>
            <a:noAutofit/>
          </a:bodyPr>
          <a:lstStyle>
            <a:lvl1pPr marL="0" indent="0" eaLnBrk="1" hangingPunct="1">
              <a:lnSpc>
                <a:spcPts val="3200"/>
              </a:lnSpc>
              <a:spcAft>
                <a:spcPts val="409"/>
              </a:spcAft>
              <a:buFont typeface="Arial" panose="020B0604020202020204" pitchFamily="34" charset="0"/>
              <a:buNone/>
              <a:defRPr/>
            </a:lvl1pPr>
            <a:lvl2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>
                <a:solidFill>
                  <a:schemeClr val="accent1"/>
                </a:solidFill>
              </a:defRPr>
            </a:lvl2pPr>
            <a:lvl3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/>
            </a:lvl3pPr>
            <a:lvl4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 b="0">
                <a:solidFill>
                  <a:schemeClr val="accent1"/>
                </a:solidFill>
                <a:latin typeface="+mn-lt"/>
              </a:defRPr>
            </a:lvl4pPr>
            <a:lvl5pPr>
              <a:lnSpc>
                <a:spcPts val="3200"/>
              </a:lnSpc>
              <a:spcAft>
                <a:spcPts val="1200"/>
              </a:spcAft>
              <a:buNone/>
              <a:defRPr sz="2800" b="0">
                <a:solidFill>
                  <a:schemeClr val="tx1"/>
                </a:solidFill>
                <a:latin typeface="+mn-lt"/>
              </a:defRPr>
            </a:lvl5pPr>
            <a:lvl6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lnSpc>
                <a:spcPts val="3200"/>
              </a:lnSpc>
              <a:spcAft>
                <a:spcPts val="1200"/>
              </a:spcAft>
              <a:buNone/>
              <a:defRPr lang="en-GB" sz="28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/>
              <a:t>Agenda item (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2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select up to </a:t>
            </a:r>
            <a:b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9 different levels text or headings</a:t>
            </a:r>
            <a:r>
              <a:rPr lang="en-GB"/>
              <a:t>)</a:t>
            </a:r>
          </a:p>
          <a:p>
            <a:pPr lvl="1"/>
            <a:r>
              <a:rPr lang="en-GB"/>
              <a:t>Agenda item title</a:t>
            </a:r>
          </a:p>
          <a:p>
            <a:pPr lvl="2"/>
            <a:r>
              <a:rPr lang="en-GB"/>
              <a:t>Agenda item title</a:t>
            </a:r>
          </a:p>
          <a:p>
            <a:pPr lvl="3"/>
            <a:r>
              <a:rPr lang="en-GB"/>
              <a:t>Agenda item title</a:t>
            </a:r>
          </a:p>
          <a:p>
            <a:pPr lvl="4"/>
            <a:r>
              <a:rPr lang="en-GB"/>
              <a:t>Agenda item title</a:t>
            </a:r>
          </a:p>
          <a:p>
            <a:pPr lvl="5"/>
            <a:r>
              <a:rPr lang="en-GB"/>
              <a:t>Agenda item title</a:t>
            </a:r>
          </a:p>
          <a:p>
            <a:pPr lvl="6"/>
            <a:r>
              <a:rPr lang="en-GB"/>
              <a:t>Agenda item title</a:t>
            </a:r>
          </a:p>
        </p:txBody>
      </p:sp>
    </p:spTree>
    <p:extLst>
      <p:ext uri="{BB962C8B-B14F-4D97-AF65-F5344CB8AC3E}">
        <p14:creationId xmlns:p14="http://schemas.microsoft.com/office/powerpoint/2010/main" val="761191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A26D2-19D7-4AB5-9542-4BA174D32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Divider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DE4E882-A5E4-41BB-965A-3D0AE5DB5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811338"/>
            <a:ext cx="9021763" cy="3464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Optional 40pt value statement, 25 words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E0B63-90EE-4F28-BF73-5D84708C7D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492E6-8E1C-4F22-B24D-FA8A639C2D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416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3EB89C57-D4B3-4832-8C4A-C49A0DD985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2412000"/>
            <a:ext cx="9021765" cy="61555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Cover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79E5C3-FE22-4D7A-8484-F9024E0C37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5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/>
              <a:t>Cover 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FC868B-7E5D-443B-9ED2-FC88F7DD53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026151"/>
            <a:ext cx="5329238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1999" indent="0">
              <a:buFontTx/>
              <a:buNone/>
              <a:defRPr/>
            </a:lvl2pPr>
            <a:lvl3pPr marL="914396" indent="0">
              <a:buFontTx/>
              <a:buNone/>
              <a:defRPr/>
            </a:lvl3pPr>
            <a:lvl4pPr marL="1371595" indent="0">
              <a:buFontTx/>
              <a:buNone/>
              <a:defRPr/>
            </a:lvl4pPr>
            <a:lvl5pPr marL="1828793" indent="0">
              <a:buFontTx/>
              <a:buNone/>
              <a:defRPr/>
            </a:lvl5pPr>
          </a:lstStyle>
          <a:p>
            <a:pPr lvl="0"/>
            <a:r>
              <a:rPr lang="en-GB"/>
              <a:t>Firstname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19A9DBE-AE7B-42AE-9DD1-81353F9A1F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8813" y="6268670"/>
            <a:ext cx="5319711" cy="174624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DDDD MMMM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1728DCD-B717-4980-BBFD-CB5EAE0B2B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78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9B8F3E6-0C4D-46FE-AAF5-B2E9E31AD9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</a:t>
            </a:r>
            <a:r>
              <a:rPr lang="en-GB" err="1"/>
              <a:t>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</a:t>
            </a:r>
            <a:r>
              <a:rPr lang="en-GB" err="1"/>
              <a:t>ImageTools</a:t>
            </a:r>
            <a:r>
              <a:rPr lang="en-GB"/>
              <a:t> if </a:t>
            </a:r>
            <a:br>
              <a:rPr lang="en-GB"/>
            </a:br>
            <a:r>
              <a:rPr lang="en-GB"/>
              <a:t>image is not from </a:t>
            </a:r>
            <a:r>
              <a:rPr lang="en-GB" err="1"/>
              <a:t>Templafy</a:t>
            </a:r>
            <a:endParaRPr lang="en-GB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80DFF50-DB1D-448C-A6A7-F7D4CA2CC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6450" y="2412000"/>
            <a:ext cx="5136737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/>
              <a:t>Cover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1109BE2-2796-4569-B0E4-9C84074DF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6450" y="3132000"/>
            <a:ext cx="5136737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/>
              <a:t>Cover subtitle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34C79B3-D5C2-4EBE-BC85-0B851E8755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96451" y="6026151"/>
            <a:ext cx="5136736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1999" indent="0">
              <a:buFontTx/>
              <a:buNone/>
              <a:defRPr/>
            </a:lvl2pPr>
            <a:lvl3pPr marL="914396" indent="0">
              <a:buFontTx/>
              <a:buNone/>
              <a:defRPr/>
            </a:lvl3pPr>
            <a:lvl4pPr marL="1371595" indent="0">
              <a:buFontTx/>
              <a:buNone/>
              <a:defRPr/>
            </a:lvl4pPr>
            <a:lvl5pPr marL="1828793" indent="0">
              <a:buFontTx/>
              <a:buNone/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B10E1F8-3123-4144-8B55-7B21F0CCB2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6451" y="6268670"/>
            <a:ext cx="5136736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/>
              <a:t>DDDD MMMM</a:t>
            </a:r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F5ECD375-0233-4248-828F-785FB172D7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-1977256" y="4416728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754094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699F18F3-83CE-4B8C-A573-BB1430244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2000"/>
            <a:ext cx="5102416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/>
              <a:t>Cover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997B08-B5A4-41AD-83CF-D0095C2EAC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5102416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/>
              <a:t>Cover subtitle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5CFC4F1-DD06-4AC9-9EED-47E7BC6CE4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5" y="6026151"/>
            <a:ext cx="5102414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1999" indent="0">
              <a:buFontTx/>
              <a:buNone/>
              <a:defRPr/>
            </a:lvl2pPr>
            <a:lvl3pPr marL="914396" indent="0">
              <a:buFontTx/>
              <a:buNone/>
              <a:defRPr/>
            </a:lvl3pPr>
            <a:lvl4pPr marL="1371595" indent="0">
              <a:buFontTx/>
              <a:buNone/>
              <a:defRPr/>
            </a:lvl4pPr>
            <a:lvl5pPr marL="1828793" indent="0">
              <a:buFontTx/>
              <a:buNone/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676BDDC-3D34-4941-A1E0-6D688809C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093294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/>
              <a:t>DDDD MMMM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83479" y="0"/>
            <a:ext cx="620395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76FBC2FC-02EA-48E9-BF11-1F9E021020E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3" y="357879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D3B89D64-B650-4E0A-8B77-69ECF95B5A0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818904" y="4438064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920256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D05C0-3CE2-46F9-86BA-958E3224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Divider 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5899579-6E1C-4071-BD34-4EA2721800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811338"/>
            <a:ext cx="9021763" cy="30777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Optional 40pt value statement, 25 words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C615C-6A84-4A9F-BB12-FFA78DB88F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74A84-2123-44DE-A4DD-AB014615DA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581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C5713-6C88-4AC1-AB4A-39C8057C13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Divider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5E4C5-1346-42A7-B2F6-C7B0E648634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91808-9673-43ED-84F6-15C685FF079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EB7FA8C-D99A-4E16-A545-60A796085B1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3" y="357879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F48DFA86-33C4-4DBB-A0EA-DB28DC4C2F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9" y="3932096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547031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C7672-2312-4B2B-9D9F-39745161F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5232B-2477-44EF-92B2-0023CFD8F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849FC-8FB1-4170-9428-185C78D6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134-B82C-4E4E-9E43-987F6A0C59E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23386-EB95-48FB-8ACB-18A3AFECB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4984A-AAC2-4A46-9988-ADE76A895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0C44-8EF5-4F5A-A09D-1F22F045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20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D11F9-6DFD-4DD5-AFB1-67F1FD525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Divider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48852-0866-4A32-8068-D7E54A90AE6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3BAC3-D3BA-4C01-95C0-A58BB0B6944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423205B8-0B97-426F-8EAB-1F01749E65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3" y="357879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17385FF2-54BC-4585-AC9A-665DB93EBA1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9" y="3932096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459282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7" y="2804400"/>
            <a:ext cx="4668955" cy="820800"/>
          </a:xfrm>
        </p:spPr>
        <p:txBody>
          <a:bodyPr/>
          <a:lstStyle>
            <a:lvl1pPr marL="0" indent="0"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4384" y="2804400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51289" y="3747601"/>
            <a:ext cx="4668149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  <a:p>
            <a:pPr lvl="0"/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04384" y="3747601"/>
            <a:ext cx="4668133" cy="925657"/>
          </a:xfrm>
        </p:spPr>
        <p:txBody>
          <a:bodyPr/>
          <a:lstStyle>
            <a:lvl1pPr marL="0" indent="0">
              <a:buNone/>
              <a:tabLst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  <a:p>
            <a:pPr lvl="0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25FEAC-FB2A-4E04-A1F0-34E6995C21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5D933-4575-418D-9DE4-A56E4CA0F5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897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3303" y="1815550"/>
            <a:ext cx="4919885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5752" y="2195705"/>
            <a:ext cx="4897435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5752" y="4798910"/>
            <a:ext cx="4897435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3527" y="6168154"/>
            <a:ext cx="4919663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/>
              <a:t>Image caption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7988" y="438151"/>
            <a:ext cx="5802312" cy="59991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E4065B15-25FC-46BC-A06F-AA8614ED84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-1449553" y="3932096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038773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3" y="0"/>
            <a:ext cx="598169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155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1157" y="2195705"/>
            <a:ext cx="4897435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1155" y="4798910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155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/>
              <a:t>Image caption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58A093A2-8ED3-43CD-B950-888106990D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9" y="3932096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269013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">
    <p:bg>
      <p:bgPr>
        <a:solidFill>
          <a:srgbClr val="E6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38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439" y="2195705"/>
            <a:ext cx="4897435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438" y="4798910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0438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Image caption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AAEC3064-9F37-42F0-B69D-798280580D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9" y="3932096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31967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FE53F9-F5EA-4BE2-88BA-EFAE32BFA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9" y="2449608"/>
            <a:ext cx="53244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Optional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358D72D-3682-4C24-8D74-1B66D575821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0299" y="2829763"/>
            <a:ext cx="5324400" cy="12332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/>
              <a:t>Value statement or headline.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28C92DC-D9EA-4F1E-A648-F7F213DBFB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0412" y="6169025"/>
            <a:ext cx="5322533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Image caption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FB5752-C9F0-4ED5-8347-076F042390C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DCA93-8550-4F0B-8AD2-EB331604A3F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A89F144-0437-4158-BDC0-52ACE9C6D93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3" y="357879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9A39177-17B9-4B40-AC65-B8FBC856C1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0299" y="4424594"/>
            <a:ext cx="53244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Supporting copy, 25 words</a:t>
            </a:r>
          </a:p>
        </p:txBody>
      </p:sp>
      <p:sp>
        <p:nvSpPr>
          <p:cNvPr id="16" name="Copyright">
            <a:extLst>
              <a:ext uri="{FF2B5EF4-FFF2-40B4-BE49-F238E27FC236}">
                <a16:creationId xmlns:a16="http://schemas.microsoft.com/office/drawing/2014/main" id="{26B28194-B07A-45AB-9333-5AF168E3549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-1450197" y="3932096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3757026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title</a:t>
            </a:r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4961DAD4-E8B8-4FF0-A559-111159986D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4" y="1811339"/>
            <a:ext cx="10874375" cy="43545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Copyright">
            <a:extLst>
              <a:ext uri="{FF2B5EF4-FFF2-40B4-BE49-F238E27FC236}">
                <a16:creationId xmlns:a16="http://schemas.microsoft.com/office/drawing/2014/main" id="{74380270-8197-433E-A5D1-E3D82ED4127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9" y="3932096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1565851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2846452"/>
            <a:ext cx="3468689" cy="582548"/>
          </a:xfrm>
        </p:spPr>
        <p:txBody>
          <a:bodyPr/>
          <a:lstStyle/>
          <a:p>
            <a:r>
              <a:rPr lang="en-GB"/>
              <a:t>Project title </a:t>
            </a:r>
            <a:br>
              <a:rPr lang="en-GB"/>
            </a:br>
            <a:r>
              <a:rPr lang="en-GB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2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C618A0A1-0C41-4356-B539-41589BCD47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742703" y="4422824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479284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2846452"/>
            <a:ext cx="3468689" cy="582548"/>
          </a:xfrm>
        </p:spPr>
        <p:txBody>
          <a:bodyPr/>
          <a:lstStyle/>
          <a:p>
            <a:r>
              <a:rPr lang="en-GB"/>
              <a:t>Project title </a:t>
            </a:r>
            <a:br>
              <a:rPr lang="en-GB"/>
            </a:br>
            <a:r>
              <a:rPr lang="en-GB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2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4C55AA7F-7F5F-4DD5-975C-5E71125E73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742703" y="4422824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1031107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2846452"/>
            <a:ext cx="3468689" cy="5825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Project title </a:t>
            </a:r>
            <a:br>
              <a:rPr lang="en-GB"/>
            </a:br>
            <a:r>
              <a:rPr lang="en-GB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2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B103D9E7-7EBB-4C59-9839-7BB8AD8688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742703" y="4422824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413796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CDC35-80D3-473D-9E8F-39FD93F8D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E7B52-FC87-495C-8C8D-7AEF86133C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630DB-ED1C-4AFC-96A7-82B8DC60A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CE9B9-540C-4133-9424-37239E534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134-B82C-4E4E-9E43-987F6A0C59E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8A3E9-13BB-472B-AFEE-529DE319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7724C-AA79-438A-91B7-D8583BAA6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0C44-8EF5-4F5A-A09D-1F22F045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955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5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1"/>
            <a:ext cx="531971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4183B-83D1-4CB6-8A61-E23A5C30DC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813" y="1811337"/>
            <a:ext cx="5319711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7AECFC4F-8375-498A-991F-37153AF1D3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742703" y="4422824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5838201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5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1"/>
            <a:ext cx="531971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4183B-83D1-4CB6-8A61-E23A5C30DC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813" y="1811337"/>
            <a:ext cx="5319711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772E8618-79E2-441E-943F-50F0CC1684F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9" y="3929049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3939692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H version_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4183B-83D1-4CB6-8A61-E23A5C30DC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813" y="1811337"/>
            <a:ext cx="5319711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5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1"/>
            <a:ext cx="531971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CE23DF35-FFD6-46A0-BDB8-3327ABA5D7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742703" y="4422824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47429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5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1"/>
            <a:ext cx="5319711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1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6" y="0"/>
            <a:ext cx="5978522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3476" y="3429001"/>
            <a:ext cx="5978522" cy="3424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A4A7345B-4D74-49C1-930D-4BBB5DA9EE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10480764" y="5160886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54D6592C-B81E-4F2C-B832-B37C57FA12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10480765" y="1753222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374709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5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1"/>
            <a:ext cx="5319711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1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8" y="4666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8" y="1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pyright">
            <a:extLst>
              <a:ext uri="{FF2B5EF4-FFF2-40B4-BE49-F238E27FC236}">
                <a16:creationId xmlns:a16="http://schemas.microsoft.com/office/drawing/2014/main" id="{02980B71-BDCC-4079-B6D7-3CC746B4148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9742703" y="4422824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A91B7738-066C-4911-AC10-569A55E17F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6816454" y="4422824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12195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5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1"/>
            <a:ext cx="5319711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1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20" y="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8" y="13998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20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C6A9BF4B-165D-4233-A4AE-023A5ABBEDE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10480764" y="5160886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8F8B7E56-553E-4DA9-BD1C-5D50952E0D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7554515" y="5160886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34CEC00F-8512-460C-9061-435C1FC758A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 rot="16200000">
            <a:off x="10480765" y="1805038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3" name="Copyright">
            <a:extLst>
              <a:ext uri="{FF2B5EF4-FFF2-40B4-BE49-F238E27FC236}">
                <a16:creationId xmlns:a16="http://schemas.microsoft.com/office/drawing/2014/main" id="{CC1F608D-03EF-4B00-A8C1-A5D9080D1FE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 rot="16200000">
            <a:off x="7554516" y="1805038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5963345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5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1"/>
            <a:ext cx="5319711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1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Click to add text 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20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4000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20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C85EF5F-A950-4EEB-912E-C1344B499871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6219020" y="4544292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4798DC-9296-4D30-9DA5-BDC358E6EF4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204000" y="4544292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F4C3D172-D8AB-40B9-AD21-E3633B28148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11020764" y="5700886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3" name="Copyright">
            <a:extLst>
              <a:ext uri="{FF2B5EF4-FFF2-40B4-BE49-F238E27FC236}">
                <a16:creationId xmlns:a16="http://schemas.microsoft.com/office/drawing/2014/main" id="{E07B621F-C3D1-402D-8EC2-6149DBF2C88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8094515" y="5700886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4" name="Copyright">
            <a:extLst>
              <a:ext uri="{FF2B5EF4-FFF2-40B4-BE49-F238E27FC236}">
                <a16:creationId xmlns:a16="http://schemas.microsoft.com/office/drawing/2014/main" id="{30093E19-D22B-454E-B253-1E3037C14F4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 rot="16200000">
            <a:off x="11020765" y="3369166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5" name="Copyright">
            <a:extLst>
              <a:ext uri="{FF2B5EF4-FFF2-40B4-BE49-F238E27FC236}">
                <a16:creationId xmlns:a16="http://schemas.microsoft.com/office/drawing/2014/main" id="{9CC18F20-0ED4-4F22-9C04-D7DF968B573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6200000">
            <a:off x="8094516" y="3369166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6" name="Copyright">
            <a:extLst>
              <a:ext uri="{FF2B5EF4-FFF2-40B4-BE49-F238E27FC236}">
                <a16:creationId xmlns:a16="http://schemas.microsoft.com/office/drawing/2014/main" id="{220A206B-2A5A-432F-B817-4CF5D5214EE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 rot="16200000">
            <a:off x="11020765" y="1138030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7" name="Copyright">
            <a:extLst>
              <a:ext uri="{FF2B5EF4-FFF2-40B4-BE49-F238E27FC236}">
                <a16:creationId xmlns:a16="http://schemas.microsoft.com/office/drawing/2014/main" id="{47A70906-00C8-46B4-A8C8-E1DEAC6A204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 rot="16200000">
            <a:off x="8094518" y="1138030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7539877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A74B7-0138-4C1A-B192-C4EDDAF5B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298" y="657225"/>
            <a:ext cx="5319715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36993849-C70A-43E3-B4BF-04ED2FFD3E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1"/>
            <a:ext cx="531971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63C50-11C7-4BFC-AE83-8C2AEB2CE3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8557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F095D08-9A5A-4A59-BF93-27D1282F1C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63220" y="1819291"/>
            <a:ext cx="162000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Image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6BE0C6B-DD4C-454C-89F0-DABA457C6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7690" y="2428568"/>
            <a:ext cx="1620325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 approx. 15 words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855C4F6-4FB3-4AA9-B6B4-F8839C2BD31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213989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EC73C621-2D83-4499-A933-1475E5E0A3F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12607" y="1811337"/>
            <a:ext cx="162058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Image title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78AEEC8B-F04A-4BDA-B86F-0EB589D7710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12607" y="2428568"/>
            <a:ext cx="1620580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 approx. 15 words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3FF1F2B-D7B4-46D8-A112-C1D8006A5AB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58814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97FC0C48-2F5A-49DE-A1F7-6D7E7ABC6DF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57690" y="4074293"/>
            <a:ext cx="1620325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Image title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D755234-5CCB-4162-993B-F41E4FD3E36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57690" y="4693198"/>
            <a:ext cx="1620325" cy="1474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 approx. 15 words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07FBFC5-529A-439A-9CED-34DCBB7A4D7C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213989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F8E85E58-A2F9-4173-8405-C131D957BE6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12607" y="4074293"/>
            <a:ext cx="162058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Image title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44E48FD3-2DF4-490C-BC3A-79C5D5E4594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912607" y="4691523"/>
            <a:ext cx="1620580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 approx. 15 words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E2D67D-E75E-4FDA-B80E-DF09465F131D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DBCF9-9BBC-4CB0-8AAB-EAF7233B286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C2BAEB83-C0F6-49C3-824E-9158159784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5441377" y="5117049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30" name="Copyright">
            <a:extLst>
              <a:ext uri="{FF2B5EF4-FFF2-40B4-BE49-F238E27FC236}">
                <a16:creationId xmlns:a16="http://schemas.microsoft.com/office/drawing/2014/main" id="{06BA3D43-5A99-42FF-9C1D-50DA5EA3C2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-100042" y="5117049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36" name="Copyright">
            <a:extLst>
              <a:ext uri="{FF2B5EF4-FFF2-40B4-BE49-F238E27FC236}">
                <a16:creationId xmlns:a16="http://schemas.microsoft.com/office/drawing/2014/main" id="{14BBA61A-149B-4318-957B-7CBC6527162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 rot="16200000">
            <a:off x="5441379" y="2885913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37" name="Copyright">
            <a:extLst>
              <a:ext uri="{FF2B5EF4-FFF2-40B4-BE49-F238E27FC236}">
                <a16:creationId xmlns:a16="http://schemas.microsoft.com/office/drawing/2014/main" id="{7DF0C480-D791-4D19-B83C-E032A497413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6200000">
            <a:off x="-100042" y="2885913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7750211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8E2ACE6-F563-4935-AADD-646F5A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924" y="657225"/>
            <a:ext cx="5319715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8BF97E46-53D1-4953-BBD5-61A9FE2870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1"/>
            <a:ext cx="531971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A47A1D-3A44-41D2-96DC-50329243F7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2" y="1811339"/>
            <a:ext cx="1620838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9A8536C-53FD-45BF-AAD4-691D41EB77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09839" y="1811338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E99D2E04-AF1A-477F-BE00-FD46AD230D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9839" y="2148378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E4473462-6DBF-4CCC-A6AC-38FCC1A40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9839" y="2506170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copy, 25 words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0F9B3FD-33FC-47B7-A55F-8837D290FD4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8812" y="4048913"/>
            <a:ext cx="1620838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Picture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E6CCB00-C548-4856-97AA-A87A3B2102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09839" y="4046837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4D68A386-E7E7-4D7E-B30F-C6A501A450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9839" y="4383241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229370C-CF34-4897-A491-DD8356E5A2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9839" y="4746256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copy, 25 words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94C374F-5D8B-4E1F-9A0A-59AEA4989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5363" y="1811339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Picture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C25F170-ACD3-4EA7-A988-78BB6A8BE3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3514" y="1811338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55B3C7AC-3DD4-468D-B769-D7F95B1E3A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3514" y="2148378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8BB41CC-EE94-463A-A774-E299849F39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63514" y="2506170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copy, 25 words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CE8B50-7BAD-4691-8EDC-DC0FCBBD361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5363" y="4048913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220FE3A-3350-471A-A650-93EB6EC4D5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3514" y="4046837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EFDA7D31-4A3E-426B-98C5-ADB0C1B21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3514" y="4383241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935079C-6EB7-4503-B5A5-1E4C1B6B7D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3514" y="4746256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16pt Supporting copy, 25 words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2FE0BB-1D09-4885-A8D3-0BAC93985B7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7F26512-AFB7-4B55-AF32-599B7CB704D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6096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5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1"/>
            <a:ext cx="531971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2" y="1810801"/>
            <a:ext cx="1620838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Person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AD7492D-0E64-45CC-A859-E7CE52A2AF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2" y="3202568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A5D83A1-C6F6-46CC-8958-ABC1919A23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2" y="3432852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2" y="4195082"/>
            <a:ext cx="1620838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Person</a:t>
            </a:r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10B892F0-8257-4FAD-85E3-B26408DF57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8812" y="5573263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21C404D7-5842-4DB4-BABE-B609B13B2F6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8812" y="5803547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1810801"/>
            <a:ext cx="1620838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Person</a:t>
            </a:r>
          </a:p>
        </p:txBody>
      </p:sp>
      <p:sp>
        <p:nvSpPr>
          <p:cNvPr id="97" name="Text Placeholder 17">
            <a:extLst>
              <a:ext uri="{FF2B5EF4-FFF2-40B4-BE49-F238E27FC236}">
                <a16:creationId xmlns:a16="http://schemas.microsoft.com/office/drawing/2014/main" id="{DE5402FE-B3D6-470A-9461-A16AF7B6BDF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509838" y="3202568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96" name="Text Placeholder 17">
            <a:extLst>
              <a:ext uri="{FF2B5EF4-FFF2-40B4-BE49-F238E27FC236}">
                <a16:creationId xmlns:a16="http://schemas.microsoft.com/office/drawing/2014/main" id="{05E1A72C-E82E-4E64-BAEC-CFF927BE746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509838" y="3432852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509838" y="4195082"/>
            <a:ext cx="1620838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Person</a:t>
            </a:r>
          </a:p>
        </p:txBody>
      </p:sp>
      <p:sp>
        <p:nvSpPr>
          <p:cNvPr id="100" name="Text Placeholder 17">
            <a:extLst>
              <a:ext uri="{FF2B5EF4-FFF2-40B4-BE49-F238E27FC236}">
                <a16:creationId xmlns:a16="http://schemas.microsoft.com/office/drawing/2014/main" id="{0322F05F-A846-4F1D-8608-F25BAF958C5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509838" y="5573263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99" name="Text Placeholder 17">
            <a:extLst>
              <a:ext uri="{FF2B5EF4-FFF2-40B4-BE49-F238E27FC236}">
                <a16:creationId xmlns:a16="http://schemas.microsoft.com/office/drawing/2014/main" id="{6B6ECB26-DA92-4B85-8AC8-467B27BE16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509838" y="5803547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60863" y="1810801"/>
            <a:ext cx="1620838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Person</a:t>
            </a:r>
          </a:p>
        </p:txBody>
      </p:sp>
      <p:sp>
        <p:nvSpPr>
          <p:cNvPr id="103" name="Text Placeholder 17">
            <a:extLst>
              <a:ext uri="{FF2B5EF4-FFF2-40B4-BE49-F238E27FC236}">
                <a16:creationId xmlns:a16="http://schemas.microsoft.com/office/drawing/2014/main" id="{D21DAC54-032F-4409-9C91-4215B6225A6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360863" y="3202568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02" name="Text Placeholder 17">
            <a:extLst>
              <a:ext uri="{FF2B5EF4-FFF2-40B4-BE49-F238E27FC236}">
                <a16:creationId xmlns:a16="http://schemas.microsoft.com/office/drawing/2014/main" id="{BD9BE25C-4B0F-4BFB-A979-101E2CF07758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360863" y="3432852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4360863" y="4195082"/>
            <a:ext cx="1620838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Person</a:t>
            </a:r>
          </a:p>
        </p:txBody>
      </p:sp>
      <p:sp>
        <p:nvSpPr>
          <p:cNvPr id="106" name="Text Placeholder 17">
            <a:extLst>
              <a:ext uri="{FF2B5EF4-FFF2-40B4-BE49-F238E27FC236}">
                <a16:creationId xmlns:a16="http://schemas.microsoft.com/office/drawing/2014/main" id="{538F1C9B-5191-46A7-9988-721C27A19C0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360863" y="5573263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05" name="Text Placeholder 17">
            <a:extLst>
              <a:ext uri="{FF2B5EF4-FFF2-40B4-BE49-F238E27FC236}">
                <a16:creationId xmlns:a16="http://schemas.microsoft.com/office/drawing/2014/main" id="{2F155F4B-6C77-4B10-82CF-87AB808A21A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60863" y="5803547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1888" y="1810801"/>
            <a:ext cx="1620838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Person</a:t>
            </a:r>
          </a:p>
        </p:txBody>
      </p:sp>
      <p:sp>
        <p:nvSpPr>
          <p:cNvPr id="109" name="Text Placeholder 17">
            <a:extLst>
              <a:ext uri="{FF2B5EF4-FFF2-40B4-BE49-F238E27FC236}">
                <a16:creationId xmlns:a16="http://schemas.microsoft.com/office/drawing/2014/main" id="{E2A5260C-8898-438D-B353-AD58CE7F051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211888" y="3202568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08" name="Text Placeholder 17">
            <a:extLst>
              <a:ext uri="{FF2B5EF4-FFF2-40B4-BE49-F238E27FC236}">
                <a16:creationId xmlns:a16="http://schemas.microsoft.com/office/drawing/2014/main" id="{5A64AB6E-B6C5-437A-BC9D-1E3CA90B935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211888" y="3432852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6211888" y="4195082"/>
            <a:ext cx="1620838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Person</a:t>
            </a:r>
          </a:p>
        </p:txBody>
      </p:sp>
      <p:sp>
        <p:nvSpPr>
          <p:cNvPr id="112" name="Text Placeholder 17">
            <a:extLst>
              <a:ext uri="{FF2B5EF4-FFF2-40B4-BE49-F238E27FC236}">
                <a16:creationId xmlns:a16="http://schemas.microsoft.com/office/drawing/2014/main" id="{D4751E6E-E50B-47BB-B845-1A9F2628A2B9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211888" y="5573263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11" name="Text Placeholder 17">
            <a:extLst>
              <a:ext uri="{FF2B5EF4-FFF2-40B4-BE49-F238E27FC236}">
                <a16:creationId xmlns:a16="http://schemas.microsoft.com/office/drawing/2014/main" id="{975635CB-AC22-40BF-A843-11EE49D41478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211888" y="5803547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59738" y="1810801"/>
            <a:ext cx="1620838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Person</a:t>
            </a:r>
          </a:p>
        </p:txBody>
      </p:sp>
      <p:sp>
        <p:nvSpPr>
          <p:cNvPr id="115" name="Text Placeholder 17">
            <a:extLst>
              <a:ext uri="{FF2B5EF4-FFF2-40B4-BE49-F238E27FC236}">
                <a16:creationId xmlns:a16="http://schemas.microsoft.com/office/drawing/2014/main" id="{5B08EEF1-2090-4FAE-AC3E-FFAC897FCEA8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059738" y="3202568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14" name="Text Placeholder 17">
            <a:extLst>
              <a:ext uri="{FF2B5EF4-FFF2-40B4-BE49-F238E27FC236}">
                <a16:creationId xmlns:a16="http://schemas.microsoft.com/office/drawing/2014/main" id="{3C08BCDD-2691-4AF7-A41E-E91D54C11EA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059738" y="3432852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16" name="Picture Placeholder 2">
            <a:extLst>
              <a:ext uri="{FF2B5EF4-FFF2-40B4-BE49-F238E27FC236}">
                <a16:creationId xmlns:a16="http://schemas.microsoft.com/office/drawing/2014/main" id="{9CB52F2D-7A68-4FFC-9178-804A881AE302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8059738" y="4195082"/>
            <a:ext cx="1620838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Person</a:t>
            </a:r>
          </a:p>
        </p:txBody>
      </p:sp>
      <p:sp>
        <p:nvSpPr>
          <p:cNvPr id="118" name="Text Placeholder 17">
            <a:extLst>
              <a:ext uri="{FF2B5EF4-FFF2-40B4-BE49-F238E27FC236}">
                <a16:creationId xmlns:a16="http://schemas.microsoft.com/office/drawing/2014/main" id="{5397A6B8-13D3-476E-955F-CC207462FDF5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59738" y="5573263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17" name="Text Placeholder 17">
            <a:extLst>
              <a:ext uri="{FF2B5EF4-FFF2-40B4-BE49-F238E27FC236}">
                <a16:creationId xmlns:a16="http://schemas.microsoft.com/office/drawing/2014/main" id="{1E422504-E303-4775-96E5-CDFBC2296AC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059738" y="5803547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9910764" y="1810801"/>
            <a:ext cx="1620838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Person</a:t>
            </a:r>
          </a:p>
        </p:txBody>
      </p:sp>
      <p:sp>
        <p:nvSpPr>
          <p:cNvPr id="121" name="Text Placeholder 17">
            <a:extLst>
              <a:ext uri="{FF2B5EF4-FFF2-40B4-BE49-F238E27FC236}">
                <a16:creationId xmlns:a16="http://schemas.microsoft.com/office/drawing/2014/main" id="{255BDC5E-237D-43C8-A260-67FBC77B082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910764" y="3202568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20" name="Text Placeholder 17">
            <a:extLst>
              <a:ext uri="{FF2B5EF4-FFF2-40B4-BE49-F238E27FC236}">
                <a16:creationId xmlns:a16="http://schemas.microsoft.com/office/drawing/2014/main" id="{78D758A1-4B6F-4B0F-B561-8A5C8AE2A7C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10764" y="3432852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22" name="Picture Placeholder 2">
            <a:extLst>
              <a:ext uri="{FF2B5EF4-FFF2-40B4-BE49-F238E27FC236}">
                <a16:creationId xmlns:a16="http://schemas.microsoft.com/office/drawing/2014/main" id="{82B0B00E-3F93-46FF-912B-59CB8675DE2A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910764" y="4195082"/>
            <a:ext cx="1620838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Person</a:t>
            </a:r>
          </a:p>
        </p:txBody>
      </p:sp>
      <p:sp>
        <p:nvSpPr>
          <p:cNvPr id="124" name="Text Placeholder 17">
            <a:extLst>
              <a:ext uri="{FF2B5EF4-FFF2-40B4-BE49-F238E27FC236}">
                <a16:creationId xmlns:a16="http://schemas.microsoft.com/office/drawing/2014/main" id="{7BAFC583-D5A0-4ABC-9964-5D972B3932B1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910764" y="5573263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23" name="Text Placeholder 17">
            <a:extLst>
              <a:ext uri="{FF2B5EF4-FFF2-40B4-BE49-F238E27FC236}">
                <a16:creationId xmlns:a16="http://schemas.microsoft.com/office/drawing/2014/main" id="{35BE1316-440D-4B2F-90B1-C60EC44F780A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9910764" y="5803547"/>
            <a:ext cx="1620838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578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2A834-CB49-4D4A-AE94-B1DF8690F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D7442-763F-4EB8-A58F-D6666BDB4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60122-B462-44E8-9F53-D2FADEF4B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B77F32-9529-4528-BCCF-FD0B2769DF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5C92A2-4B5C-4AC7-9406-CDA6A2701A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B3D020-65C2-4DEF-90FE-A391FA3A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134-B82C-4E4E-9E43-987F6A0C59E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BA5402-B839-4728-92A6-AD595EE61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05BC27-64D1-411A-8ACD-5BD325DE6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0C44-8EF5-4F5A-A09D-1F22F045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527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5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1"/>
            <a:ext cx="531971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2" y="227797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509838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361699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5768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6218322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8322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062165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62165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658812" y="381220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E5F37FC-1E52-4ADB-9749-D7275817B623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9906006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D22332-EF6C-44AE-82B5-52E7D5618C89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9906006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1274439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5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798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3" y="5040000"/>
            <a:ext cx="53170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27243" y="5040000"/>
            <a:ext cx="530594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1"/>
            <a:ext cx="531971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5" y="5544000"/>
            <a:ext cx="5317087" cy="61990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211271" y="5544000"/>
            <a:ext cx="5321917" cy="621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5483EB19-998C-4763-8E8E-E11ED37F0F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9883355" y="3207498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50EF55B1-84B6-47C6-A9DD-73DF3C7CB8D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4332635" y="3207498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3686171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5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34704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59215" y="1811338"/>
            <a:ext cx="3471986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62914" y="1811338"/>
            <a:ext cx="3470275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3" y="4176000"/>
            <a:ext cx="34686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359152" y="4176000"/>
            <a:ext cx="3471986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062913" y="4176000"/>
            <a:ext cx="3468687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1"/>
            <a:ext cx="531971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5" y="4680001"/>
            <a:ext cx="3468685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356102" y="4680001"/>
            <a:ext cx="3473449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59738" y="4680000"/>
            <a:ext cx="3473449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597ACA5-BAFF-4F69-A27C-CC42E930FC5A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 rot="16200000">
            <a:off x="10438598" y="2960735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727AEC6E-0B13-4AE0-963F-9E317D70C9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6729012" y="2960735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3" name="Copyright">
            <a:extLst>
              <a:ext uri="{FF2B5EF4-FFF2-40B4-BE49-F238E27FC236}">
                <a16:creationId xmlns:a16="http://schemas.microsoft.com/office/drawing/2014/main" id="{0886C253-7D1A-44B3-BD61-DA9FCBA67F6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 rot="16200000">
            <a:off x="3013500" y="2960735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420160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5" cy="532800"/>
          </a:xfrm>
        </p:spPr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96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12402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3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59600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12402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1"/>
            <a:ext cx="531971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2520000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459600" y="4680001"/>
            <a:ext cx="252000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09227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8CE1F51-26D3-4AFF-AC64-50FE35F0F89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013187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BBD421C5-4249-46AF-A7DF-D2B7BC25117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013187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Optional heading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F5A65D52-EABA-4531-B02D-B641D9A8B78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10013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/>
              <a:t>16pt supporting copy approx. 25 words</a:t>
            </a:r>
          </a:p>
        </p:txBody>
      </p:sp>
      <p:sp>
        <p:nvSpPr>
          <p:cNvPr id="26" name="Copyright">
            <a:extLst>
              <a:ext uri="{FF2B5EF4-FFF2-40B4-BE49-F238E27FC236}">
                <a16:creationId xmlns:a16="http://schemas.microsoft.com/office/drawing/2014/main" id="{DAA6FF9A-F009-49E2-9244-B19010D14F3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 rot="16200000">
            <a:off x="10429453" y="2954638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ED5DFF67-256E-4BA0-B43C-D5CBD4D62F64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9013187" y="1805242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9" name="Copyright">
            <a:extLst>
              <a:ext uri="{FF2B5EF4-FFF2-40B4-BE49-F238E27FC236}">
                <a16:creationId xmlns:a16="http://schemas.microsoft.com/office/drawing/2014/main" id="{4646808F-ADC5-496F-BB90-E0DFAD28C2F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 rot="16200000">
            <a:off x="10429453" y="2948542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30" name="Copyright">
            <a:extLst>
              <a:ext uri="{FF2B5EF4-FFF2-40B4-BE49-F238E27FC236}">
                <a16:creationId xmlns:a16="http://schemas.microsoft.com/office/drawing/2014/main" id="{B341DC74-1817-47AE-AD29-20A16E78425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 rot="16200000">
            <a:off x="7615980" y="2948542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31" name="Copyright">
            <a:extLst>
              <a:ext uri="{FF2B5EF4-FFF2-40B4-BE49-F238E27FC236}">
                <a16:creationId xmlns:a16="http://schemas.microsoft.com/office/drawing/2014/main" id="{489578E9-FF2D-4ED4-A34F-254B0035111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 rot="16200000">
            <a:off x="4879043" y="2948542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32" name="Copyright">
            <a:extLst>
              <a:ext uri="{FF2B5EF4-FFF2-40B4-BE49-F238E27FC236}">
                <a16:creationId xmlns:a16="http://schemas.microsoft.com/office/drawing/2014/main" id="{F9BE0760-36BE-4E10-A52A-31801D40437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 rot="16200000">
            <a:off x="2065570" y="2948542"/>
            <a:ext cx="180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0089370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5" y="2804400"/>
            <a:ext cx="3276000" cy="820800"/>
          </a:xfrm>
        </p:spPr>
        <p:txBody>
          <a:bodyPr/>
          <a:lstStyle>
            <a:lvl1pPr marL="0" indent="0"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032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5503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Large display copy, value statement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8EF2ED-36D2-4840-B9E1-0A9032B9864E}"/>
              </a:ext>
            </a:extLst>
          </p:cNvPr>
          <p:cNvGrpSpPr/>
          <p:nvPr userDrawn="1"/>
        </p:nvGrpSpPr>
        <p:grpSpPr>
          <a:xfrm>
            <a:off x="658813" y="2801257"/>
            <a:ext cx="7399484" cy="1872000"/>
            <a:chOff x="658813" y="2801257"/>
            <a:chExt cx="7399484" cy="339951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97DC46-E3B8-409B-8346-E2C364D672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D14BB3-9A04-4043-BE06-23577F9374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B6101D-722B-42FE-91FC-BE90AC17C2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8297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5" y="3747601"/>
            <a:ext cx="3275434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  <a:p>
            <a:pPr lvl="0"/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032" y="3747601"/>
            <a:ext cx="3276000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  <a:p>
            <a:pPr lvl="0"/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5503" y="3747601"/>
            <a:ext cx="3276000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1227C5-83F5-4CE5-A066-ABCED3EA89D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877054-906F-4483-A462-E297703E3BE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0921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5A24406-0F34-44BC-B91E-8F2322E95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438" y="3990406"/>
            <a:ext cx="4668955" cy="8208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Large display copy, value statement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830F4158-415A-49A9-A700-8F5CE11B87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438" y="3990406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Large display copy, value statement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E09FC0-0358-4B7E-A8CA-686AB04A1F3D}"/>
              </a:ext>
            </a:extLst>
          </p:cNvPr>
          <p:cNvCxnSpPr>
            <a:cxnSpLocks/>
          </p:cNvCxnSpPr>
          <p:nvPr userDrawn="1"/>
        </p:nvCxnSpPr>
        <p:spPr>
          <a:xfrm>
            <a:off x="658568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51518F-8E5B-4C6F-92AA-D8E3AFC4E680}"/>
              </a:ext>
            </a:extLst>
          </p:cNvPr>
          <p:cNvCxnSpPr>
            <a:cxnSpLocks/>
          </p:cNvCxnSpPr>
          <p:nvPr userDrawn="1"/>
        </p:nvCxnSpPr>
        <p:spPr>
          <a:xfrm>
            <a:off x="6211647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2C6E029F-3EE9-49EC-B5C4-06772A6A8E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438" y="4933606"/>
            <a:ext cx="4668149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  <a:p>
            <a:pPr lvl="0"/>
            <a:endParaRPr lang="en-GB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6CBCB53F-8EB6-4E3E-98D4-4576BB6BD6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3438" y="4933606"/>
            <a:ext cx="4668133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438" y="1811338"/>
            <a:ext cx="4668955" cy="8208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438" y="1811338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9438" y="2754539"/>
            <a:ext cx="4668149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  <a:p>
            <a:pPr lvl="0"/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83438" y="2754539"/>
            <a:ext cx="4668133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20pt body copy approximately</a:t>
            </a:r>
            <a:br>
              <a:rPr lang="en-GB"/>
            </a:br>
            <a:r>
              <a:rPr lang="en-GB"/>
              <a:t>15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</a:t>
            </a:r>
            <a:r>
              <a:rPr lang="en-GB"/>
              <a:t> </a:t>
            </a:r>
            <a:r>
              <a:rPr lang="en-GB" err="1"/>
              <a:t>citat</a:t>
            </a:r>
            <a:endParaRPr lang="en-GB"/>
          </a:p>
          <a:p>
            <a:pPr lvl="0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20E0C-11C5-47FC-9A82-A7C92F87892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CE773-3306-49AE-B08B-63091F61AF9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5455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6" y="1811338"/>
            <a:ext cx="3276000" cy="7740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600" y="1811338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67526" y="1811338"/>
            <a:ext cx="3263053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Large display copy, value statement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6" y="2754538"/>
            <a:ext cx="3276000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16pt supporting copy description approximately 20 words.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600" y="2754538"/>
            <a:ext cx="3276000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16pt supporting copy description approximately 20 words.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7526" y="2754538"/>
            <a:ext cx="3265663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16pt supporting copy description approximately 20 words.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C2B8FF-F634-4508-A663-425A9766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726" y="3990406"/>
            <a:ext cx="3276000" cy="7740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Large display copy, value statement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C0559-3BE7-440A-BC44-5730E8D254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2574" y="3990406"/>
            <a:ext cx="3288565" cy="7740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Large display copy, value statement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A108E80-9937-48FC-A117-3E6D5E679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7526" y="3990406"/>
            <a:ext cx="3263053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Large display copy, value statement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423E80-DFFE-4DC4-9982-2C9AF4D209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26" y="4863600"/>
            <a:ext cx="3276000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16pt supporting copy description approximately 20 words.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039EE30-058E-4CEF-A75D-7AF01A0CF0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2574" y="4863600"/>
            <a:ext cx="3288565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16pt supporting copy description approximately 20 words.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33C54DA-34B2-43E2-BF0E-C88148233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7526" y="4863600"/>
            <a:ext cx="3263053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16pt supporting copy description approximately 20 words.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F01F31-4B67-4C43-97D1-69733F269F3F}"/>
              </a:ext>
            </a:extLst>
          </p:cNvPr>
          <p:cNvGrpSpPr/>
          <p:nvPr userDrawn="1"/>
        </p:nvGrpSpPr>
        <p:grpSpPr>
          <a:xfrm>
            <a:off x="658813" y="1811338"/>
            <a:ext cx="7395252" cy="1872000"/>
            <a:chOff x="658813" y="2801257"/>
            <a:chExt cx="7395251" cy="339951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87A5DA-9B89-4FFF-8A1C-0E55F46D52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00A804C-F9B7-41F1-B618-D98E08E36D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63F983-261D-427F-8E84-6D0E75C369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4064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94ED42-E0AD-4B74-AD36-83677FBDCE28}"/>
              </a:ext>
            </a:extLst>
          </p:cNvPr>
          <p:cNvGrpSpPr/>
          <p:nvPr userDrawn="1"/>
        </p:nvGrpSpPr>
        <p:grpSpPr>
          <a:xfrm>
            <a:off x="661422" y="3990406"/>
            <a:ext cx="7396877" cy="1872000"/>
            <a:chOff x="677863" y="2801257"/>
            <a:chExt cx="7396877" cy="339951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0AC258-8D3D-4ABE-824E-B12054F8CB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786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8B133CE-CEFC-4CE0-B26F-B5294B97E6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71249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CFE73E0-38A2-41B5-A2BE-B0396BED7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4740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288666-815B-4FFB-8AD7-A7F1EF86EB7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62258-F70B-432D-97B4-9C3E57507F4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7618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800" y="1890000"/>
            <a:ext cx="3492000" cy="399600"/>
          </a:xfrm>
        </p:spPr>
        <p:txBody>
          <a:bodyPr lIns="0" tIns="0" rIns="0" bIns="72000" anchor="b"/>
          <a:lstStyle>
            <a:lvl1pPr marL="0" indent="0"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Supporting heading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8800" y="1890000"/>
            <a:ext cx="3492000" cy="399600"/>
          </a:xfrm>
        </p:spPr>
        <p:txBody>
          <a:bodyPr lIns="0" tIns="0" rIns="0" bIns="72000" anchor="b"/>
          <a:lstStyle>
            <a:lvl1pPr marL="0" indent="0"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Supporting heading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8800" y="4125600"/>
            <a:ext cx="3492000" cy="399600"/>
          </a:xfrm>
        </p:spPr>
        <p:txBody>
          <a:bodyPr lIns="0" tIns="0" rIns="0" bIns="72000" anchor="b"/>
          <a:lstStyle>
            <a:lvl1pPr marL="0" indent="0"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Supporting heading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800" y="2292031"/>
            <a:ext cx="3492000" cy="12888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/>
              <a:t>16pt supporting copy approximately</a:t>
            </a:r>
            <a:br>
              <a:rPr lang="en-GB"/>
            </a:br>
            <a:r>
              <a:rPr lang="en-GB"/>
              <a:t>25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exercitationem</a:t>
            </a:r>
            <a:r>
              <a:rPr lang="en-GB"/>
              <a:t> </a:t>
            </a:r>
            <a:r>
              <a:rPr lang="en-GB" err="1"/>
              <a:t>ullam</a:t>
            </a:r>
            <a:r>
              <a:rPr lang="en-GB"/>
              <a:t> corporis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laboriosam</a:t>
            </a:r>
            <a:r>
              <a:rPr lang="en-GB"/>
              <a:t>, </a:t>
            </a:r>
            <a:r>
              <a:rPr lang="en-GB" err="1"/>
              <a:t>nsi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aliquid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commodi</a:t>
            </a:r>
            <a:r>
              <a:rPr lang="en-GB"/>
              <a:t> </a:t>
            </a:r>
            <a:r>
              <a:rPr lang="en-GB" err="1"/>
              <a:t>consequatur</a:t>
            </a:r>
            <a:r>
              <a:rPr lang="en-GB"/>
              <a:t> </a:t>
            </a:r>
            <a:r>
              <a:rPr lang="en-GB" err="1"/>
              <a:t>auteml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iure</a:t>
            </a:r>
            <a:r>
              <a:rPr lang="en-GB"/>
              <a:t>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8800" y="2292031"/>
            <a:ext cx="3492000" cy="12888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/>
              <a:t>16pt supporting copy approximately</a:t>
            </a:r>
            <a:br>
              <a:rPr lang="en-GB"/>
            </a:br>
            <a:r>
              <a:rPr lang="en-GB"/>
              <a:t>25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exercitationem</a:t>
            </a:r>
            <a:r>
              <a:rPr lang="en-GB"/>
              <a:t> </a:t>
            </a:r>
            <a:r>
              <a:rPr lang="en-GB" err="1"/>
              <a:t>ullam</a:t>
            </a:r>
            <a:r>
              <a:rPr lang="en-GB"/>
              <a:t> corporis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laboriosam</a:t>
            </a:r>
            <a:r>
              <a:rPr lang="en-GB"/>
              <a:t>, </a:t>
            </a:r>
            <a:r>
              <a:rPr lang="en-GB" err="1"/>
              <a:t>nsi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aliquid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commodi</a:t>
            </a:r>
            <a:r>
              <a:rPr lang="en-GB"/>
              <a:t> </a:t>
            </a:r>
            <a:r>
              <a:rPr lang="en-GB" err="1"/>
              <a:t>consequatur</a:t>
            </a:r>
            <a:r>
              <a:rPr lang="en-GB"/>
              <a:t> </a:t>
            </a:r>
            <a:r>
              <a:rPr lang="en-GB" err="1"/>
              <a:t>auteml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iure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8800" y="4525200"/>
            <a:ext cx="3492000" cy="12888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/>
              <a:t>16pt supporting copy approximately</a:t>
            </a:r>
            <a:br>
              <a:rPr lang="en-GB"/>
            </a:br>
            <a:r>
              <a:rPr lang="en-GB"/>
              <a:t>25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exercitationem</a:t>
            </a:r>
            <a:r>
              <a:rPr lang="en-GB"/>
              <a:t> </a:t>
            </a:r>
            <a:r>
              <a:rPr lang="en-GB" err="1"/>
              <a:t>ullam</a:t>
            </a:r>
            <a:r>
              <a:rPr lang="en-GB"/>
              <a:t> corporis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laboriosam</a:t>
            </a:r>
            <a:r>
              <a:rPr lang="en-GB"/>
              <a:t>, </a:t>
            </a:r>
            <a:r>
              <a:rPr lang="en-GB" err="1"/>
              <a:t>nsi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aliquid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commodi</a:t>
            </a:r>
            <a:r>
              <a:rPr lang="en-GB"/>
              <a:t> </a:t>
            </a:r>
            <a:r>
              <a:rPr lang="en-GB" err="1"/>
              <a:t>consequatur</a:t>
            </a:r>
            <a:r>
              <a:rPr lang="en-GB"/>
              <a:t> </a:t>
            </a:r>
            <a:r>
              <a:rPr lang="en-GB" err="1"/>
              <a:t>auteml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iure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6F116D-AB1A-4A02-9AF7-1B2C6449DE3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11338"/>
            <a:ext cx="0" cy="435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A36CEC-F4BA-4EED-9C66-A18F5FB061D4}"/>
              </a:ext>
            </a:extLst>
          </p:cNvPr>
          <p:cNvCxnSpPr>
            <a:cxnSpLocks/>
          </p:cNvCxnSpPr>
          <p:nvPr userDrawn="1"/>
        </p:nvCxnSpPr>
        <p:spPr>
          <a:xfrm>
            <a:off x="2279650" y="3848514"/>
            <a:ext cx="7632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FF2B72-512C-4010-85BE-147BD09649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8801" y="4125600"/>
            <a:ext cx="3491958" cy="399600"/>
          </a:xfrm>
        </p:spPr>
        <p:txBody>
          <a:bodyPr lIns="0" tIns="0" rIns="0" bIns="72000" anchor="b"/>
          <a:lstStyle>
            <a:lvl1pPr marL="0" indent="0"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Supporting 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389F8A-A639-428F-9FFF-80A339785B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8265" y="4525200"/>
            <a:ext cx="3492500" cy="12888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/>
              <a:t>16pt supporting copy approximately</a:t>
            </a:r>
            <a:br>
              <a:rPr lang="en-GB"/>
            </a:br>
            <a:r>
              <a:rPr lang="en-GB"/>
              <a:t>25 words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minima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nostrum </a:t>
            </a:r>
            <a:r>
              <a:rPr lang="en-GB" err="1"/>
              <a:t>exercitationem</a:t>
            </a:r>
            <a:r>
              <a:rPr lang="en-GB"/>
              <a:t> </a:t>
            </a:r>
            <a:r>
              <a:rPr lang="en-GB" err="1"/>
              <a:t>ullam</a:t>
            </a:r>
            <a:r>
              <a:rPr lang="en-GB"/>
              <a:t> corporis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laboriosam</a:t>
            </a:r>
            <a:r>
              <a:rPr lang="en-GB"/>
              <a:t>, </a:t>
            </a:r>
            <a:r>
              <a:rPr lang="en-GB" err="1"/>
              <a:t>nsi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aliquid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commodi</a:t>
            </a:r>
            <a:r>
              <a:rPr lang="en-GB"/>
              <a:t> </a:t>
            </a:r>
            <a:r>
              <a:rPr lang="en-GB" err="1"/>
              <a:t>consequatur</a:t>
            </a:r>
            <a:r>
              <a:rPr lang="en-GB"/>
              <a:t> </a:t>
            </a:r>
            <a:r>
              <a:rPr lang="en-GB" err="1"/>
              <a:t>auteml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iure</a:t>
            </a:r>
            <a:r>
              <a:rPr lang="en-GB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24D79-E118-4261-B0FE-78FF659D456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946E7-114D-43EE-ABEB-A30D465A342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9514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8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Main heading 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511C8CDD-36AD-4D9A-9ECB-DB3F236688F5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/>
              <a:t>Click on the icon to add media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780FC4-2FA4-41CD-8E51-33935D575E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17C92-48FF-40D7-A1DB-806E7779A9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8359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8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Main heading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7F14EF7-3C01-41FF-99B8-A80CF85BC2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1264D5E-B5F3-41C4-AC1D-AC0CEA36F7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93316" y="6245145"/>
            <a:ext cx="79575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CBD6AC-E677-4A0A-89C6-9B9556EA429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73CDC-E785-4797-8E61-FE03967E723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704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E156-2DF5-430C-A3BD-DE130839B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30660B-575C-4F13-B992-8EB201235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134-B82C-4E4E-9E43-987F6A0C59E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E153D-1466-4ED7-940E-9D6DEE3CC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70BCE-2AB7-4F46-8A36-E361B6076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0C44-8EF5-4F5A-A09D-1F22F045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88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C262F76-6DCD-4E66-8B34-63019F8A51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3478" y="0"/>
            <a:ext cx="59713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4EF402-C451-403B-AB49-B445BD4E183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5F47FB-DD28-4903-92F9-019BE6B8B5A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36D4DA48-61E1-4E18-8037-8A7AC9F90C6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9806711" y="4441113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1" name="Copyright">
            <a:extLst>
              <a:ext uri="{FF2B5EF4-FFF2-40B4-BE49-F238E27FC236}">
                <a16:creationId xmlns:a16="http://schemas.microsoft.com/office/drawing/2014/main" id="{A3ACC3AE-95D0-44AA-808F-F9FD3C99AB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3622151" y="4441113"/>
            <a:ext cx="4356125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3378593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BE2879C-B203-4598-945D-0C57B7C72CE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10300" y="3517900"/>
            <a:ext cx="5975503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0BD3FBB-A5B1-47F3-81B5-3FEE291E14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351790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A6B574-C0B0-467A-B86A-34F42619761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0300" y="0"/>
            <a:ext cx="5975503" cy="3341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9FC094-50DD-4B8B-835E-B56D2CA53D7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0E1EEE-1030-455F-B1D2-6784A5351A2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pyright">
            <a:extLst>
              <a:ext uri="{FF2B5EF4-FFF2-40B4-BE49-F238E27FC236}">
                <a16:creationId xmlns:a16="http://schemas.microsoft.com/office/drawing/2014/main" id="{8BAB32CB-BB1C-45FF-86A5-B1398EE9A8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10544772" y="5179175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842EEB2C-2FA6-4E60-8BC0-3B0A200FE69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6200000">
            <a:off x="4360212" y="5179175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9" name="Copyright">
            <a:extLst>
              <a:ext uri="{FF2B5EF4-FFF2-40B4-BE49-F238E27FC236}">
                <a16:creationId xmlns:a16="http://schemas.microsoft.com/office/drawing/2014/main" id="{7392EE9F-7032-44FA-9700-6A84928DA7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16200000">
            <a:off x="10544773" y="1713598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98F55F89-83E9-43FE-BEE5-0B42464546F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4360212" y="1713598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8874260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D7A7A7A5-234F-4CDF-903D-0AA005049F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-2" y="3529782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D77D09D-81A5-450E-B93E-B8A795013F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2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FCF52BA-1C21-426E-9D5A-17A91BF2EF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27500" y="0"/>
            <a:ext cx="3930952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151B424-C24A-4355-A29D-66B6937E62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264525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3069BA39-91D1-45E9-9627-ADB320DE089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128788" y="3529782"/>
            <a:ext cx="3930952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3381A4D7-0DB1-41F3-8F9A-A623F55DE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253114" y="3529782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39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91821D-7263-4C0A-B312-401281B4F61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C780B1-5FD7-4476-8539-542EA95C777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8A2E1D88-07B2-471E-90A1-74C7AD1E27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10544772" y="5179175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050EE8D4-F5B0-4390-AF5C-1EAA874A7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10544773" y="1713598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19" name="Copyright">
            <a:extLst>
              <a:ext uri="{FF2B5EF4-FFF2-40B4-BE49-F238E27FC236}">
                <a16:creationId xmlns:a16="http://schemas.microsoft.com/office/drawing/2014/main" id="{8FAE7B5C-6B8D-4484-9545-E71653BA2F2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6421882" y="5179175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FF2B36E2-7D6D-48C3-A60D-214213665E5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6421882" y="1713598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652D745A-E943-4EFF-8B4F-6FD8C178424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2296268" y="5179175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889B75A5-26AB-431B-A907-6EF11975EB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2296270" y="1713598"/>
            <a:ext cx="2880000" cy="120704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59999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7397889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FAB32424-2569-4BE5-8F22-15750575562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2" y="657226"/>
            <a:ext cx="1620838" cy="149618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sz="1800"/>
              <a:t>Person</a:t>
            </a:r>
            <a:endParaRPr lang="en-GB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E9E825B-33E5-4AE6-A4A7-0083A3962E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1431" y="1961716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Position title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CD2D82-70EC-4F1A-962A-5C917098C2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1431" y="1609917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Firstname Lastname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93EDDD-671A-4BFF-975B-45B562B84FDE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FC7CB-7010-4FFC-B901-548335AE4D22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2A866-64A8-4244-A1CA-57C95BBD376F}"/>
              </a:ext>
            </a:extLst>
          </p:cNvPr>
          <p:cNvSpPr txBox="1"/>
          <p:nvPr userDrawn="1"/>
        </p:nvSpPr>
        <p:spPr>
          <a:xfrm>
            <a:off x="2511429" y="1222507"/>
            <a:ext cx="1409700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41413793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EF3004D-07DD-4A07-84DE-710A16D046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811339"/>
            <a:ext cx="5319713" cy="5795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Thank you and questions </a:t>
            </a:r>
          </a:p>
        </p:txBody>
      </p:sp>
    </p:spTree>
    <p:extLst>
      <p:ext uri="{BB962C8B-B14F-4D97-AF65-F5344CB8AC3E}">
        <p14:creationId xmlns:p14="http://schemas.microsoft.com/office/powerpoint/2010/main" val="40682421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3805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3" y="0"/>
            <a:ext cx="12191998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B0C0825-138B-4F0A-8FB0-C6A162396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154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2"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3" y="0"/>
            <a:ext cx="121919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5CF1649-656D-4D52-90FE-38B098A6D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358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0000" y="6433200"/>
            <a:ext cx="274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396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98" algn="l" defTabSz="9143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96" algn="l" defTabSz="9143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95" algn="l" defTabSz="9143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93" algn="l" defTabSz="9143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91" algn="l" defTabSz="9143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89" algn="l" defTabSz="9143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88" algn="l" defTabSz="9143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86" algn="l" defTabSz="9143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29B69B38-E4DC-46EC-8251-C0FF4979DB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8810" y="1556271"/>
            <a:ext cx="3458565" cy="52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Styles pane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</a:t>
            </a:r>
            <a:b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up to 9 different level text or headings.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select </a:t>
            </a:r>
            <a:r>
              <a:rPr lang="en-GB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Increase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en-GB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Decrease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</a:t>
            </a:r>
            <a:b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 to go up a level to change the style.</a:t>
            </a: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Reset slide</a:t>
            </a:r>
            <a:br>
              <a:rPr lang="en-GB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Reset</a:t>
            </a:r>
            <a:r>
              <a:rPr lang="en-GB" altLang="da-DK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b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formatting of the slide placeholders to their default settings</a:t>
            </a:r>
          </a:p>
          <a:p>
            <a:pPr marL="0" marR="0" lvl="0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 and layouts</a:t>
            </a:r>
          </a:p>
          <a:p>
            <a:pPr marL="0" marR="0" lvl="0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New Slide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Home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Change layout</a:t>
            </a:r>
            <a:br>
              <a:rPr lang="en-GB" altLang="da-DK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10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Layout</a:t>
            </a:r>
            <a:r>
              <a:rPr lang="en-GB" sz="1000" b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 </a:t>
            </a:r>
            <a:r>
              <a:rPr lang="en-GB" sz="100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</a:t>
            </a:r>
            <a:br>
              <a:rPr lang="en-GB" sz="100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menu of possible slide layouts</a:t>
            </a: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1000" b="0">
                <a:solidFill>
                  <a:schemeClr val="accent1"/>
                </a:solidFill>
                <a:latin typeface="+mn-lt"/>
                <a:ea typeface="Arial" panose="020B0604020202020204" pitchFamily="34" charset="0"/>
              </a:rPr>
              <a:t>Animations</a:t>
            </a:r>
            <a:br>
              <a:rPr lang="en-GB" sz="1000" b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>
                <a:latin typeface="+mn-lt"/>
                <a:ea typeface="Arial" panose="020B0604020202020204" pitchFamily="34" charset="0"/>
              </a:rPr>
              <a:t>No animated slides included,  keep animation simple e.g., fade</a:t>
            </a:r>
          </a:p>
          <a:p>
            <a:pPr marL="0" indent="0">
              <a:spcAft>
                <a:spcPts val="0"/>
              </a:spcAft>
              <a:buFont typeface="+mj-lt"/>
              <a:buNone/>
            </a:pPr>
            <a:endParaRPr lang="en-GB" sz="1000">
              <a:latin typeface="+mn-lt"/>
              <a:ea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Click the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View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tab and set tick mark next to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Hint: Alt + F9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for quick view of guides</a:t>
            </a:r>
            <a:b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Mac: </a:t>
            </a:r>
            <a:r>
              <a:rPr lang="en-GB" sz="1000" b="0" i="0">
                <a:solidFill>
                  <a:srgbClr val="333333"/>
                </a:solidFill>
                <a:effectLst/>
                <a:latin typeface="+mn-lt"/>
              </a:rPr>
              <a:t>⌘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+ option + ctrl + G</a:t>
            </a:r>
            <a:endParaRPr lang="en-GB" sz="1000">
              <a:latin typeface="+mn-lt"/>
              <a:ea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br>
              <a:rPr lang="en-GB" altLang="da-DK" sz="1000" b="0" kern="1200" noProof="1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rPr>
            </a:br>
            <a:endParaRPr lang="en-GB" sz="1000">
              <a:latin typeface="+mn-lt"/>
              <a:ea typeface="Arial" panose="020B0604020202020204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F569F601-11CF-4F09-9ACA-29DB61293B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9276" y="1556270"/>
            <a:ext cx="3473449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endParaRPr lang="en-GB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defTabSz="91439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None/>
              <a:defRPr/>
            </a:pP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On slides with picture placeholder click icon, </a:t>
            </a:r>
            <a:b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elect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Image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Tools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options on Templafy ribbon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and select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Insert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or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Paste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. Then move the picture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within the placeholder to focus. </a:t>
            </a:r>
            <a:endParaRPr lang="en-GB" altLang="da-DK" sz="1200" b="0" i="0" u="none" cap="none" noProof="1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0" i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Crop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SHIFT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Hint: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Send to Back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Keep the audience engaged with the simple rule of one concept per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Run the Accessibility Checker, found under the Review 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charts and diagrams use the secondary colour palette in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order shown in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Custom Colours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make provision for colour blindness</a:t>
            </a:r>
            <a:endParaRPr lang="en-GB" altLang="da-DK" sz="1000" b="0" kern="1200" noProof="1">
              <a:solidFill>
                <a:schemeClr val="tx1"/>
              </a:solidFill>
              <a:latin typeface="Arial" charset="0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2682DB02-2CDA-471F-B752-2FCF9D5016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57481" y="1561190"/>
            <a:ext cx="3473449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Header and Footer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Insert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Apply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to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All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Apply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marL="179999" indent="-179999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Best practice: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10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179999" indent="-179999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</a:p>
          <a:p>
            <a:pPr eaLnBrk="1" hangingPunct="1">
              <a:spcAft>
                <a:spcPts val="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 and order of use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Where one or two colours adequately convey the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information, then the primary palette should be used</a:t>
            </a:r>
            <a:endParaRPr lang="en-GB" altLang="da-DK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B584EE-8C00-4508-B274-AFA10B3ABB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4743" y="4676636"/>
            <a:ext cx="475427" cy="176762"/>
          </a:xfrm>
          <a:prstGeom prst="rect">
            <a:avLst/>
          </a:prstGeom>
        </p:spPr>
      </p:pic>
      <p:pic>
        <p:nvPicPr>
          <p:cNvPr id="35" name="Picture 16">
            <a:extLst>
              <a:ext uri="{FF2B5EF4-FFF2-40B4-BE49-F238E27FC236}">
                <a16:creationId xmlns:a16="http://schemas.microsoft.com/office/drawing/2014/main" id="{41BC802C-A869-4D85-92E3-B3EBC84B5E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5637" y="3988872"/>
            <a:ext cx="328882" cy="505501"/>
          </a:xfrm>
          <a:prstGeom prst="rect">
            <a:avLst/>
          </a:prstGeom>
        </p:spPr>
      </p:pic>
      <p:pic>
        <p:nvPicPr>
          <p:cNvPr id="36" name="Picture 20">
            <a:extLst>
              <a:ext uri="{FF2B5EF4-FFF2-40B4-BE49-F238E27FC236}">
                <a16:creationId xmlns:a16="http://schemas.microsoft.com/office/drawing/2014/main" id="{F7E1D6D1-B653-444A-A572-F87B91C855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44744" y="3256160"/>
            <a:ext cx="538464" cy="172841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A91EB139-9D90-427B-9229-AFB288306F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14612" y="2732345"/>
            <a:ext cx="313788" cy="543900"/>
          </a:xfrm>
          <a:prstGeom prst="rect">
            <a:avLst/>
          </a:prstGeom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9302297C-8714-4F04-80C4-D88FCB711B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54896" y="2350953"/>
            <a:ext cx="378293" cy="5433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3E34AB-E599-431C-B998-23EB2D8661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4485" y="2558846"/>
            <a:ext cx="457144" cy="25714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2902734-3D03-4C28-A006-0BEC608D23B2}"/>
              </a:ext>
            </a:extLst>
          </p:cNvPr>
          <p:cNvGrpSpPr/>
          <p:nvPr userDrawn="1"/>
        </p:nvGrpSpPr>
        <p:grpSpPr>
          <a:xfrm>
            <a:off x="11353187" y="5065032"/>
            <a:ext cx="180000" cy="608519"/>
            <a:chOff x="11353188" y="5592256"/>
            <a:chExt cx="180000" cy="60851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B58C93-1F46-455C-8D5F-F2CD48D279E9}"/>
                </a:ext>
              </a:extLst>
            </p:cNvPr>
            <p:cNvSpPr txBox="1"/>
            <p:nvPr userDrawn="1"/>
          </p:nvSpPr>
          <p:spPr>
            <a:xfrm>
              <a:off x="11353188" y="5807237"/>
              <a:ext cx="180000" cy="18000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3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A2DB1B-A420-4B12-85ED-CF483E503527}"/>
                </a:ext>
              </a:extLst>
            </p:cNvPr>
            <p:cNvSpPr txBox="1"/>
            <p:nvPr userDrawn="1"/>
          </p:nvSpPr>
          <p:spPr>
            <a:xfrm>
              <a:off x="11353188" y="6020775"/>
              <a:ext cx="180000" cy="18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3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0F578B-638A-4F2E-801D-451C157902C7}"/>
                </a:ext>
              </a:extLst>
            </p:cNvPr>
            <p:cNvSpPr txBox="1"/>
            <p:nvPr userDrawn="1"/>
          </p:nvSpPr>
          <p:spPr>
            <a:xfrm>
              <a:off x="11353188" y="5592256"/>
              <a:ext cx="180000" cy="180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3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Title 2">
            <a:extLst>
              <a:ext uri="{FF2B5EF4-FFF2-40B4-BE49-F238E27FC236}">
                <a16:creationId xmlns:a16="http://schemas.microsoft.com/office/drawing/2014/main" id="{88AC562C-7CEE-4D41-9A95-F1606A2EBD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504000"/>
            <a:ext cx="7172326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Tips and Tricks: user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091B5-7F19-4FC3-BFBD-9868B3E235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01232" y="1585889"/>
            <a:ext cx="873267" cy="1193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F5A0E2-DFA0-4F60-BCDA-05EE8CD09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1" b="14057"/>
          <a:stretch/>
        </p:blipFill>
        <p:spPr>
          <a:xfrm>
            <a:off x="7127919" y="1787380"/>
            <a:ext cx="700482" cy="7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P Agenda Section" hidden="1"/>
          <p:cNvGrpSpPr/>
          <p:nvPr userDrawn="1"/>
        </p:nvGrpSpPr>
        <p:grpSpPr>
          <a:xfrm>
            <a:off x="561176" y="1824043"/>
            <a:ext cx="11044248" cy="369332"/>
            <a:chOff x="1630533" y="2085631"/>
            <a:chExt cx="11044247" cy="369332"/>
          </a:xfrm>
        </p:grpSpPr>
        <p:sp>
          <p:nvSpPr>
            <p:cNvPr id="20" name="Section Title"/>
            <p:cNvSpPr txBox="1">
              <a:spLocks/>
            </p:cNvSpPr>
            <p:nvPr userDrawn="1"/>
          </p:nvSpPr>
          <p:spPr>
            <a:xfrm>
              <a:off x="1630533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30">
                <a:tabLst>
                  <a:tab pos="9512024" algn="l"/>
                </a:tabLst>
              </a:pPr>
              <a:r>
                <a:rPr lang="en-US" sz="2800"/>
                <a:t>&lt;TEXT&gt;</a:t>
              </a:r>
            </a:p>
          </p:txBody>
        </p:sp>
        <p:sp>
          <p:nvSpPr>
            <p:cNvPr id="22" name="Slide Number"/>
            <p:cNvSpPr txBox="1">
              <a:spLocks/>
            </p:cNvSpPr>
            <p:nvPr userDrawn="1"/>
          </p:nvSpPr>
          <p:spPr>
            <a:xfrm>
              <a:off x="12037786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/>
                <a:t>&lt;P&gt;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561176" y="2384090"/>
            <a:ext cx="11044248" cy="369332"/>
            <a:chOff x="1547504" y="2616963"/>
            <a:chExt cx="11044248" cy="369332"/>
          </a:xfrm>
          <a:noFill/>
        </p:grpSpPr>
        <p:sp>
          <p:nvSpPr>
            <p:cNvPr id="32" name="Section Title"/>
            <p:cNvSpPr txBox="1">
              <a:spLocks/>
            </p:cNvSpPr>
            <p:nvPr userDrawn="1"/>
          </p:nvSpPr>
          <p:spPr>
            <a:xfrm>
              <a:off x="1547504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30">
                <a:tabLst>
                  <a:tab pos="9512024" algn="l"/>
                </a:tabLst>
              </a:pPr>
              <a:r>
                <a:rPr lang="en-US" sz="2800" b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34" name="Slide Number"/>
            <p:cNvSpPr txBox="1">
              <a:spLocks/>
            </p:cNvSpPr>
            <p:nvPr userDrawn="1"/>
          </p:nvSpPr>
          <p:spPr>
            <a:xfrm>
              <a:off x="11954758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561176" y="2943457"/>
            <a:ext cx="11044248" cy="369332"/>
            <a:chOff x="2062894" y="3155687"/>
            <a:chExt cx="11044247" cy="369332"/>
          </a:xfrm>
        </p:grpSpPr>
        <p:sp>
          <p:nvSpPr>
            <p:cNvPr id="39" name="Section Title"/>
            <p:cNvSpPr txBox="1">
              <a:spLocks/>
            </p:cNvSpPr>
            <p:nvPr userDrawn="1"/>
          </p:nvSpPr>
          <p:spPr>
            <a:xfrm>
              <a:off x="2062894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30">
                <a:tabLst>
                  <a:tab pos="9512024" algn="l"/>
                </a:tabLst>
              </a:pPr>
              <a:r>
                <a:rPr lang="en-US" sz="2800"/>
                <a:t>&lt;TEXT&gt;</a:t>
              </a:r>
            </a:p>
          </p:txBody>
        </p:sp>
        <p:sp>
          <p:nvSpPr>
            <p:cNvPr id="41" name="Slide Number"/>
            <p:cNvSpPr txBox="1">
              <a:spLocks/>
            </p:cNvSpPr>
            <p:nvPr userDrawn="1"/>
          </p:nvSpPr>
          <p:spPr>
            <a:xfrm>
              <a:off x="12470147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/>
                <a:t>&lt;P&gt;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561176" y="3502822"/>
            <a:ext cx="11044248" cy="369332"/>
            <a:chOff x="2062894" y="3694411"/>
            <a:chExt cx="11044248" cy="369332"/>
          </a:xfrm>
          <a:noFill/>
        </p:grpSpPr>
        <p:sp>
          <p:nvSpPr>
            <p:cNvPr id="46" name="Section Title"/>
            <p:cNvSpPr txBox="1">
              <a:spLocks/>
            </p:cNvSpPr>
            <p:nvPr userDrawn="1"/>
          </p:nvSpPr>
          <p:spPr>
            <a:xfrm>
              <a:off x="2062894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30">
                <a:tabLst>
                  <a:tab pos="9512024" algn="l"/>
                </a:tabLst>
              </a:pPr>
              <a:r>
                <a:rPr lang="en-US" sz="2800" b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48" name="Slide Number"/>
            <p:cNvSpPr txBox="1">
              <a:spLocks/>
            </p:cNvSpPr>
            <p:nvPr userDrawn="1"/>
          </p:nvSpPr>
          <p:spPr>
            <a:xfrm>
              <a:off x="12470148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B412AA-C027-4FE7-B3CE-FC0157DDC117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68783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8">
          <p15:clr>
            <a:srgbClr val="FBAE40"/>
          </p15:clr>
        </p15:guide>
        <p15:guide id="2" pos="7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FFDD87-7A87-4411-9F8F-C1E9F47C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134-B82C-4E4E-9E43-987F6A0C59E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D6C862-F103-48B4-BB5D-58ACB46E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06639-F377-4A91-9A61-78696CA8B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0C44-8EF5-4F5A-A09D-1F22F045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51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561804" y="1933044"/>
            <a:ext cx="9499096" cy="369332"/>
            <a:chOff x="1685325" y="2085631"/>
            <a:chExt cx="5598384" cy="369332"/>
          </a:xfrm>
        </p:grpSpPr>
        <p:sp>
          <p:nvSpPr>
            <p:cNvPr id="72" name="Section Title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30">
                <a:tabLst>
                  <a:tab pos="9512024" algn="l"/>
                </a:tabLst>
              </a:pPr>
              <a:r>
                <a:rPr lang="en-US" sz="4000" b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Section Number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74" name="Slide Number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imeslot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Responsible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Duration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561799" y="2566134"/>
            <a:ext cx="9499096" cy="369332"/>
            <a:chOff x="1685318" y="2085631"/>
            <a:chExt cx="5598384" cy="369332"/>
          </a:xfrm>
        </p:grpSpPr>
        <p:sp>
          <p:nvSpPr>
            <p:cNvPr id="79" name="Section Title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18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30">
                <a:tabLst>
                  <a:tab pos="9512024" algn="l"/>
                </a:tabLst>
              </a:pPr>
              <a:r>
                <a:rPr lang="en-US" sz="4000" b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Section Number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81" name="Slide Number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imeslot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Responsible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Duration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7992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8">
          <p15:clr>
            <a:srgbClr val="FBAE40"/>
          </p15:clr>
        </p15:guide>
        <p15:guide id="2" pos="74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699F18F3-83CE-4B8C-A573-BB1430244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2000"/>
            <a:ext cx="5102416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/>
              <a:t>Cover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997B08-B5A4-41AD-83CF-D0095C2EAC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5102416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rgbClr val="2CB2A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198" indent="0" algn="ctr">
              <a:buNone/>
              <a:defRPr sz="2000"/>
            </a:lvl2pPr>
            <a:lvl3pPr marL="914396" indent="0" algn="ctr">
              <a:buNone/>
              <a:defRPr sz="1800"/>
            </a:lvl3pPr>
            <a:lvl4pPr marL="1371595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9" indent="0" algn="ctr">
              <a:buNone/>
              <a:defRPr sz="1600"/>
            </a:lvl7pPr>
            <a:lvl8pPr marL="3200388" indent="0" algn="ctr">
              <a:buNone/>
              <a:defRPr sz="1600"/>
            </a:lvl8pPr>
            <a:lvl9pPr marL="3657586" indent="0" algn="ctr">
              <a:buNone/>
              <a:defRPr sz="1600"/>
            </a:lvl9pPr>
          </a:lstStyle>
          <a:p>
            <a:pPr marL="0" lvl="0" indent="0" algn="l" defTabSz="914396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/>
              <a:t>Cover subtitle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5CFC4F1-DD06-4AC9-9EED-47E7BC6CE4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5" y="6026151"/>
            <a:ext cx="5102414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2CB2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1999" indent="0">
              <a:buFontTx/>
              <a:buNone/>
              <a:defRPr/>
            </a:lvl2pPr>
            <a:lvl3pPr marL="914396" indent="0">
              <a:buFontTx/>
              <a:buNone/>
              <a:defRPr/>
            </a:lvl3pPr>
            <a:lvl4pPr marL="1371595" indent="0">
              <a:buFontTx/>
              <a:buNone/>
              <a:defRPr/>
            </a:lvl4pPr>
            <a:lvl5pPr marL="1828793" indent="0">
              <a:buFontTx/>
              <a:buNone/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676BDDC-3D34-4941-A1E0-6D688809C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093294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/>
              <a:t>DDDD MMMM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83479" y="0"/>
            <a:ext cx="620395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/>
              <a:t>Click here and insert </a:t>
            </a:r>
            <a:br>
              <a:rPr lang="en-GB"/>
            </a:br>
            <a:r>
              <a:rPr lang="en-GB"/>
              <a:t>image from Templafy</a:t>
            </a:r>
            <a:br>
              <a:rPr lang="en-GB"/>
            </a:br>
            <a:r>
              <a:rPr lang="en-GB"/>
              <a:t>or</a:t>
            </a:r>
            <a:br>
              <a:rPr lang="en-GB"/>
            </a:br>
            <a:r>
              <a:rPr lang="en-GB"/>
              <a:t>insert via ImageTools if </a:t>
            </a:r>
            <a:br>
              <a:rPr lang="en-GB"/>
            </a:br>
            <a:r>
              <a:rPr lang="en-GB"/>
              <a:t>image is not from Templafy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99E8267-E7EE-4182-963A-5CB334B5C1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33994" y="6193840"/>
            <a:ext cx="914400" cy="413923"/>
          </a:xfrm>
          <a:prstGeom prst="rect">
            <a:avLst/>
          </a:prstGeom>
        </p:spPr>
        <p:txBody>
          <a:bodyPr lIns="180000" tIns="144000" rIns="180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/>
              <a:t>© Copyright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76FBC2FC-02EA-48E9-BF11-1F9E021020E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3" y="357879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580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1A5AD-91AF-4AD7-BB58-A013884B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20E21-4584-475A-98CB-F7AAEA13A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5E719D-3360-4E27-9837-DDE82A0FE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5A8CF5-34E8-4567-86E4-B430F8CAC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134-B82C-4E4E-9E43-987F6A0C59E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9D5A1-84ED-468C-B498-2F0B085BA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28A18-8BD2-42D8-81A5-61A4D7BB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0C44-8EF5-4F5A-A09D-1F22F045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94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5FBA6-58C4-4A1D-81F7-C33C61983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133E1-3C0B-4378-B9CB-9949E00081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E9FC1-849A-4DB3-8FBD-A2BA6C534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30387-4CA7-44F0-B174-D9FE90AD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134-B82C-4E4E-9E43-987F6A0C59E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2D15E-A755-4756-A87C-DA751D1CE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67991-CBB2-413A-8F76-2B8FB810C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80C44-8EF5-4F5A-A09D-1F22F045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4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67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3" Type="http://schemas.openxmlformats.org/officeDocument/2006/relationships/slideLayout" Target="../slideLayouts/slideLayout70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slideLayout" Target="../slideLayouts/slideLayout69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8" Type="http://schemas.openxmlformats.org/officeDocument/2006/relationships/slideLayout" Target="../slideLayouts/slideLayout25.xml"/><Relationship Id="rId51" Type="http://schemas.openxmlformats.org/officeDocument/2006/relationships/slideLayout" Target="../slideLayouts/slideLayout68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54" Type="http://schemas.openxmlformats.org/officeDocument/2006/relationships/slideLayout" Target="../slideLayouts/slideLayout71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370A52-434E-4EA7-BE78-DA747CDD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FFFFE-AFB1-4740-A764-B5EA994E4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662E2-34E5-4CD7-B0A9-055FC7490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CC134-B82C-4E4E-9E43-987F6A0C59E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8B36F-9583-4544-B16B-0D1A71EE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8E27-6443-41D9-99B1-314F75DD0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80C44-8EF5-4F5A-A09D-1F22F045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0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5" r:id="rId14"/>
    <p:sldLayoutId id="2147483666" r:id="rId15"/>
    <p:sldLayoutId id="2147483726" r:id="rId16"/>
    <p:sldLayoutId id="214748372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38E2E-8C9F-4F09-9079-71FF3E9BD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3" y="6498000"/>
            <a:ext cx="5322886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6AA5B-F5BE-4B46-AFAB-A6B720BD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0698" y="6498000"/>
            <a:ext cx="462491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3D9DB0A-A808-4CCE-8146-B93E74E0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657225"/>
            <a:ext cx="9021765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B9491A-5371-4C44-BBE4-EB722D183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810800"/>
            <a:ext cx="10874375" cy="4355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88702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14" r:id="rId43"/>
    <p:sldLayoutId id="2147483715" r:id="rId44"/>
    <p:sldLayoutId id="2147483716" r:id="rId45"/>
    <p:sldLayoutId id="2147483717" r:id="rId46"/>
    <p:sldLayoutId id="2147483718" r:id="rId47"/>
    <p:sldLayoutId id="2147483719" r:id="rId48"/>
    <p:sldLayoutId id="2147483720" r:id="rId49"/>
    <p:sldLayoutId id="2147483721" r:id="rId50"/>
    <p:sldLayoutId id="2147483722" r:id="rId51"/>
    <p:sldLayoutId id="2147483723" r:id="rId52"/>
    <p:sldLayoutId id="2147483724" r:id="rId53"/>
    <p:sldLayoutId id="2147483725" r:id="rId54"/>
  </p:sldLayoutIdLst>
  <p:hf sldNum="0" hdr="0" ftr="0" dt="0"/>
  <p:txStyles>
    <p:titleStyle>
      <a:lvl1pPr algn="l" defTabSz="914396" rtl="0" eaLnBrk="1" latinLnBrk="0" hangingPunct="1">
        <a:lnSpc>
          <a:spcPts val="4400"/>
        </a:lnSpc>
        <a:spcBef>
          <a:spcPct val="0"/>
        </a:spcBef>
        <a:buNone/>
        <a:defRPr lang="en-AU" sz="4000" kern="1200" dirty="0" smtClean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359999" indent="-359999" algn="l" defTabSz="914396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9997" indent="-359999" algn="l" defTabSz="914396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Times New Roman" panose="020206030504050203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96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96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b="0" kern="1200">
          <a:solidFill>
            <a:schemeClr val="accent1"/>
          </a:solidFill>
          <a:latin typeface="+mj-lt"/>
          <a:ea typeface="+mn-ea"/>
          <a:cs typeface="Arial" panose="020B0604020202020204" pitchFamily="34" charset="0"/>
        </a:defRPr>
      </a:lvl4pPr>
      <a:lvl5pPr marL="0" indent="0" algn="l" defTabSz="914396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396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6pPr>
      <a:lvl7pPr marL="0" indent="0" algn="l" defTabSz="914396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1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396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0" indent="0" algn="l" defTabSz="914396" rtl="0" eaLnBrk="1" latinLnBrk="0" hangingPunct="1">
        <a:lnSpc>
          <a:spcPts val="14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6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5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3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1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9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8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86" algn="l" defTabSz="9143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65">
          <p15:clr>
            <a:srgbClr val="F26B43"/>
          </p15:clr>
        </p15:guide>
        <p15:guide id="4" orient="horz" pos="607">
          <p15:clr>
            <a:srgbClr val="F26B43"/>
          </p15:clr>
        </p15:guide>
        <p15:guide id="5" pos="915">
          <p15:clr>
            <a:srgbClr val="F26B43"/>
          </p15:clr>
        </p15:guide>
        <p15:guide id="6" pos="1007">
          <p15:clr>
            <a:srgbClr val="F26B43"/>
          </p15:clr>
        </p15:guide>
        <p15:guide id="7" pos="1658">
          <p15:clr>
            <a:srgbClr val="F26B43"/>
          </p15:clr>
        </p15:guide>
        <p15:guide id="8" pos="1751">
          <p15:clr>
            <a:srgbClr val="F26B43"/>
          </p15:clr>
        </p15:guide>
        <p15:guide id="9" pos="2401">
          <p15:clr>
            <a:srgbClr val="F26B43"/>
          </p15:clr>
        </p15:guide>
        <p15:guide id="10" pos="2493">
          <p15:clr>
            <a:srgbClr val="F26B43"/>
          </p15:clr>
        </p15:guide>
        <p15:guide id="11" pos="3144">
          <p15:clr>
            <a:srgbClr val="F26B43"/>
          </p15:clr>
        </p15:guide>
        <p15:guide id="12" pos="3237">
          <p15:clr>
            <a:srgbClr val="F26B43"/>
          </p15:clr>
        </p15:guide>
        <p15:guide id="13" pos="3887">
          <p15:clr>
            <a:srgbClr val="F26B43"/>
          </p15:clr>
        </p15:guide>
        <p15:guide id="14" pos="3980">
          <p15:clr>
            <a:srgbClr val="F26B43"/>
          </p15:clr>
        </p15:guide>
        <p15:guide id="15" pos="4630">
          <p15:clr>
            <a:srgbClr val="F26B43"/>
          </p15:clr>
        </p15:guide>
        <p15:guide id="17" orient="horz" pos="1673">
          <p15:clr>
            <a:srgbClr val="F26B43"/>
          </p15:clr>
        </p15:guide>
        <p15:guide id="18" orient="horz" pos="3168">
          <p15:clr>
            <a:srgbClr val="F26B43"/>
          </p15:clr>
        </p15:guide>
        <p15:guide id="19" orient="horz" pos="56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5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n aerial view of a city&#10;&#10;Description automatically generated">
            <a:extLst>
              <a:ext uri="{FF2B5EF4-FFF2-40B4-BE49-F238E27FC236}">
                <a16:creationId xmlns:a16="http://schemas.microsoft.com/office/drawing/2014/main" id="{F15B34CA-7708-E552-FE57-6EC73B2AE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75" t="33157" r="-60" b="19746"/>
          <a:stretch/>
        </p:blipFill>
        <p:spPr>
          <a:xfrm>
            <a:off x="-20862" y="2301240"/>
            <a:ext cx="12212862" cy="455676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DFAC105F-5BD5-7589-8842-650B9DFFE49A}"/>
              </a:ext>
            </a:extLst>
          </p:cNvPr>
          <p:cNvSpPr txBox="1">
            <a:spLocks/>
          </p:cNvSpPr>
          <p:nvPr/>
        </p:nvSpPr>
        <p:spPr>
          <a:xfrm>
            <a:off x="374491" y="468547"/>
            <a:ext cx="12015629" cy="12622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>
                <a:solidFill>
                  <a:schemeClr val="accent1"/>
                </a:solidFill>
                <a:latin typeface="Cooper Black" panose="0208090404030B020404" pitchFamily="18" charset="0"/>
              </a:rPr>
              <a:t>CHEERS </a:t>
            </a:r>
            <a:br>
              <a:rPr lang="en-GB" sz="4800">
                <a:solidFill>
                  <a:schemeClr val="accent1"/>
                </a:solidFill>
                <a:latin typeface="Cooper Black" panose="0208090404030B020404" pitchFamily="18" charset="0"/>
              </a:rPr>
            </a:br>
            <a:r>
              <a:rPr lang="en-GB" sz="2800">
                <a:solidFill>
                  <a:schemeClr val="accent1"/>
                </a:solidFill>
                <a:latin typeface="Cooper Black" panose="0208090404030B020404" pitchFamily="18" charset="0"/>
              </a:rPr>
              <a:t>Cleveland Harbor Eastern Embayment Resilience Strategy</a:t>
            </a:r>
            <a:endParaRPr lang="en-GB" sz="4800">
              <a:solidFill>
                <a:schemeClr val="accent1"/>
              </a:solidFill>
              <a:latin typeface="Cooper Black" panose="0208090404030B020404" pitchFamily="18" charset="0"/>
            </a:endParaRPr>
          </a:p>
        </p:txBody>
      </p:sp>
      <p:pic>
        <p:nvPicPr>
          <p:cNvPr id="6" name="Picture 5" descr="A white circle with a mustache and words on it&#10;&#10;Description automatically generated with low confidence">
            <a:extLst>
              <a:ext uri="{FF2B5EF4-FFF2-40B4-BE49-F238E27FC236}">
                <a16:creationId xmlns:a16="http://schemas.microsoft.com/office/drawing/2014/main" id="{069B3348-558B-A91A-5869-24B91302A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469" y="4715534"/>
            <a:ext cx="1991804" cy="1991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45D366-F23E-C78B-4758-046F307E05F3}"/>
              </a:ext>
            </a:extLst>
          </p:cNvPr>
          <p:cNvSpPr txBox="1"/>
          <p:nvPr/>
        </p:nvSpPr>
        <p:spPr>
          <a:xfrm>
            <a:off x="418529" y="1786477"/>
            <a:ext cx="888139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March 12, 2026	Stakeholder Meeting</a:t>
            </a:r>
          </a:p>
        </p:txBody>
      </p:sp>
    </p:spTree>
    <p:extLst>
      <p:ext uri="{BB962C8B-B14F-4D97-AF65-F5344CB8AC3E}">
        <p14:creationId xmlns:p14="http://schemas.microsoft.com/office/powerpoint/2010/main" val="243321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7AAC70-BFE7-B83C-963C-6E0CDED42EA8}"/>
              </a:ext>
            </a:extLst>
          </p:cNvPr>
          <p:cNvSpPr txBox="1"/>
          <p:nvPr/>
        </p:nvSpPr>
        <p:spPr>
          <a:xfrm>
            <a:off x="307354" y="255808"/>
            <a:ext cx="1157729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ooper Black"/>
                <a:ea typeface="Calibri"/>
                <a:cs typeface="Calibri"/>
              </a:rPr>
              <a:t>USACE – Path to TSP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F02B1-159B-F206-8349-3911D05F1A3B}"/>
              </a:ext>
            </a:extLst>
          </p:cNvPr>
          <p:cNvSpPr txBox="1"/>
          <p:nvPr/>
        </p:nvSpPr>
        <p:spPr>
          <a:xfrm>
            <a:off x="924531" y="1086805"/>
            <a:ext cx="10342935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Data collection –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sediment sampling and analysis in channel, harbor, ,and proposed in-lake placement locations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Ecological surveys for nearshore areas of Lake Erie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CDF sediment characterization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Nearshore hydraulic conditions to support coastal monitoring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Environmental compliance 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Issue Notice of Intent &amp; Public Scoping Period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CZMA determination,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Clean Water Act compliance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Identify and characterize mitigation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Beneficial Use of Dredged Material Measure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Identify and validate end user(s) for CDF harvested material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Engineering and Modeling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Coastal modeling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Ecological modeling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Cost estimates</a:t>
            </a:r>
          </a:p>
          <a:p>
            <a:endParaRPr lang="en-US" sz="160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/>
              <a:t>Economic analyses </a:t>
            </a:r>
          </a:p>
        </p:txBody>
      </p:sp>
    </p:spTree>
    <p:extLst>
      <p:ext uri="{BB962C8B-B14F-4D97-AF65-F5344CB8AC3E}">
        <p14:creationId xmlns:p14="http://schemas.microsoft.com/office/powerpoint/2010/main" val="2415349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50E9A-3A6E-2DFA-4DEE-C0B985ABC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B19EBB-91C6-1DB8-9AAB-8E48A98394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903" y="249739"/>
            <a:ext cx="11116193" cy="23069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>
                <a:solidFill>
                  <a:srgbClr val="0B3628"/>
                </a:solidFill>
                <a:latin typeface="Cooper Black"/>
                <a:cs typeface="Times New Roman"/>
              </a:rPr>
              <a:t>USACE DMMP </a:t>
            </a:r>
            <a:r>
              <a:rPr lang="en-US" sz="3200" b="1" i="1">
                <a:solidFill>
                  <a:srgbClr val="0B3628"/>
                </a:solidFill>
                <a:latin typeface="+mn-lt"/>
                <a:cs typeface="Times New Roman"/>
              </a:rPr>
              <a:t>Preliminary Assessment Addendum</a:t>
            </a:r>
            <a:endParaRPr lang="en-US" sz="2800" b="1" i="1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B64168-B5FD-72B1-66C2-2D4FBCF7C053}"/>
              </a:ext>
            </a:extLst>
          </p:cNvPr>
          <p:cNvSpPr txBox="1"/>
          <p:nvPr/>
        </p:nvSpPr>
        <p:spPr>
          <a:xfrm>
            <a:off x="537903" y="1101403"/>
            <a:ext cx="1094935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242424"/>
                </a:solidFill>
                <a:latin typeface="inherit"/>
              </a:rPr>
              <a:t>USACE added an additional proposal to the pending Dredged Material Management Plan (DMMP). Their proposal identifies three sites for littoral placement (offshore deposits of dredge material).</a:t>
            </a:r>
          </a:p>
          <a:p>
            <a:endParaRPr lang="en-US" sz="1100" b="1">
              <a:solidFill>
                <a:srgbClr val="242424"/>
              </a:solidFill>
              <a:latin typeface="inherit"/>
            </a:endParaRPr>
          </a:p>
          <a:p>
            <a:r>
              <a:rPr lang="en-US" b="1" i="1">
                <a:solidFill>
                  <a:srgbClr val="242424"/>
                </a:solidFill>
                <a:latin typeface="inherit"/>
              </a:rPr>
              <a:t>After review, the CHEERS partners do not see any benefits to this proposal. It detracts from proceeding with CHEERS in a timely manner to address the urgent pending lack of capacity at the end of 2028.</a:t>
            </a:r>
          </a:p>
          <a:p>
            <a:endParaRPr lang="en-US" sz="1100" b="1">
              <a:solidFill>
                <a:srgbClr val="242424"/>
              </a:solidFill>
              <a:latin typeface="inherit"/>
            </a:endParaRPr>
          </a:p>
          <a:p>
            <a:r>
              <a:rPr lang="en-US" b="1">
                <a:solidFill>
                  <a:srgbClr val="FF0000"/>
                </a:solidFill>
                <a:latin typeface="inherit"/>
              </a:rPr>
              <a:t>Thank you to those who submitted letters!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49AF5-7E1D-7732-27BE-91EE243C32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20" b="11134"/>
          <a:stretch>
            <a:fillRect/>
          </a:stretch>
        </p:blipFill>
        <p:spPr>
          <a:xfrm>
            <a:off x="537903" y="3513369"/>
            <a:ext cx="10835680" cy="290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5190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52BC8-6E63-F66E-7810-200107CF6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8C9506-3CBC-7EF3-1AE3-FAA2DECD6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62600"/>
            <a:ext cx="12192001" cy="532800"/>
          </a:xfrm>
        </p:spPr>
        <p:txBody>
          <a:bodyPr>
            <a:noAutofit/>
          </a:bodyPr>
          <a:lstStyle/>
          <a:p>
            <a:pPr algn="ctr"/>
            <a:r>
              <a:rPr lang="en-US" sz="5400">
                <a:latin typeface="Cooper Black"/>
              </a:rPr>
              <a:t>Recent Deliverables</a:t>
            </a:r>
          </a:p>
        </p:txBody>
      </p:sp>
    </p:spTree>
    <p:extLst>
      <p:ext uri="{BB962C8B-B14F-4D97-AF65-F5344CB8AC3E}">
        <p14:creationId xmlns:p14="http://schemas.microsoft.com/office/powerpoint/2010/main" val="2654484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B2EEF-F841-ACAF-FEC7-7CCA65155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0BD98E-7398-535A-C630-2DA2F76A12BF}"/>
              </a:ext>
            </a:extLst>
          </p:cNvPr>
          <p:cNvSpPr/>
          <p:nvPr/>
        </p:nvSpPr>
        <p:spPr>
          <a:xfrm>
            <a:off x="-66675" y="-76200"/>
            <a:ext cx="12592050" cy="7143750"/>
          </a:xfrm>
          <a:prstGeom prst="rect">
            <a:avLst/>
          </a:prstGeom>
          <a:solidFill>
            <a:srgbClr val="0636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BF984-554D-220E-9297-87C177D20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925" y="377261"/>
            <a:ext cx="9346992" cy="610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9889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19A2B9-5509-7A44-FDF1-85DD8138B3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Timeline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DC56615-EF26-A97D-DEF0-63514B8735F2}"/>
              </a:ext>
            </a:extLst>
          </p:cNvPr>
          <p:cNvGrpSpPr/>
          <p:nvPr/>
        </p:nvGrpSpPr>
        <p:grpSpPr>
          <a:xfrm>
            <a:off x="551237" y="2548362"/>
            <a:ext cx="11316081" cy="3271847"/>
            <a:chOff x="551114" y="5323264"/>
            <a:chExt cx="14453938" cy="4591988"/>
          </a:xfrm>
        </p:grpSpPr>
        <p:sp>
          <p:nvSpPr>
            <p:cNvPr id="96" name="Freeform 266">
              <a:extLst>
                <a:ext uri="{FF2B5EF4-FFF2-40B4-BE49-F238E27FC236}">
                  <a16:creationId xmlns:a16="http://schemas.microsoft.com/office/drawing/2014/main" id="{6C12C25A-AC41-CB89-D357-E49FAAC5A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5052" y="7825988"/>
              <a:ext cx="0" cy="626332"/>
            </a:xfrm>
            <a:custGeom>
              <a:avLst/>
              <a:gdLst>
                <a:gd name="T0" fmla="*/ 332 h 332"/>
                <a:gd name="T1" fmla="*/ 0 h 332"/>
                <a:gd name="T2" fmla="*/ 332 h 33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32">
                  <a:moveTo>
                    <a:pt x="0" y="332"/>
                  </a:moveTo>
                  <a:lnTo>
                    <a:pt x="0" y="0"/>
                  </a:lnTo>
                  <a:lnTo>
                    <a:pt x="0" y="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Line 267">
              <a:extLst>
                <a:ext uri="{FF2B5EF4-FFF2-40B4-BE49-F238E27FC236}">
                  <a16:creationId xmlns:a16="http://schemas.microsoft.com/office/drawing/2014/main" id="{3E0359CB-4782-15FA-6B42-AF9735F30A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005052" y="7825988"/>
              <a:ext cx="0" cy="62633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308">
              <a:extLst>
                <a:ext uri="{FF2B5EF4-FFF2-40B4-BE49-F238E27FC236}">
                  <a16:creationId xmlns:a16="http://schemas.microsoft.com/office/drawing/2014/main" id="{87FFFAE1-FD4B-CAED-3EC6-2160B2FF0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0097" y="6035502"/>
              <a:ext cx="0" cy="988548"/>
            </a:xfrm>
            <a:custGeom>
              <a:avLst/>
              <a:gdLst>
                <a:gd name="T0" fmla="*/ 524 h 524"/>
                <a:gd name="T1" fmla="*/ 0 h 524"/>
                <a:gd name="T2" fmla="*/ 524 h 5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24">
                  <a:moveTo>
                    <a:pt x="0" y="524"/>
                  </a:moveTo>
                  <a:lnTo>
                    <a:pt x="0" y="0"/>
                  </a:lnTo>
                  <a:lnTo>
                    <a:pt x="0" y="5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309">
              <a:extLst>
                <a:ext uri="{FF2B5EF4-FFF2-40B4-BE49-F238E27FC236}">
                  <a16:creationId xmlns:a16="http://schemas.microsoft.com/office/drawing/2014/main" id="{5E27B631-0F0B-8E29-7E9C-7FDA714285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40097" y="6035502"/>
              <a:ext cx="0" cy="98854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D1A24D4D-ED46-2D70-4265-EE3B164789F5}"/>
                </a:ext>
              </a:extLst>
            </p:cNvPr>
            <p:cNvSpPr/>
            <p:nvPr/>
          </p:nvSpPr>
          <p:spPr>
            <a:xfrm>
              <a:off x="12081612" y="6607391"/>
              <a:ext cx="1272962" cy="1272962"/>
            </a:xfrm>
            <a:prstGeom prst="ellipse">
              <a:avLst/>
            </a:prstGeom>
            <a:solidFill>
              <a:srgbClr val="102F49">
                <a:alpha val="7490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val 190">
              <a:extLst>
                <a:ext uri="{FF2B5EF4-FFF2-40B4-BE49-F238E27FC236}">
                  <a16:creationId xmlns:a16="http://schemas.microsoft.com/office/drawing/2014/main" id="{90302933-873E-CE7C-CA1B-F13AD4A4E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4528" y="6595714"/>
              <a:ext cx="1289372" cy="1294233"/>
            </a:xfrm>
            <a:prstGeom prst="ellipse">
              <a:avLst/>
            </a:prstGeom>
            <a:solidFill>
              <a:srgbClr val="0B5F46">
                <a:alpha val="7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Rectangle 272">
              <a:extLst>
                <a:ext uri="{FF2B5EF4-FFF2-40B4-BE49-F238E27FC236}">
                  <a16:creationId xmlns:a16="http://schemas.microsoft.com/office/drawing/2014/main" id="{A41A1341-B3E1-2CF3-4EA9-2DBAF0C4D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2218" y="8510394"/>
              <a:ext cx="1785109" cy="777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Defined workforce development goals and opportunities</a:t>
              </a: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5DB56E8-AE6E-E387-9614-07279DC7CB78}"/>
                </a:ext>
              </a:extLst>
            </p:cNvPr>
            <p:cNvSpPr/>
            <p:nvPr/>
          </p:nvSpPr>
          <p:spPr>
            <a:xfrm>
              <a:off x="10689927" y="6719192"/>
              <a:ext cx="1047290" cy="1047290"/>
            </a:xfrm>
            <a:prstGeom prst="ellipse">
              <a:avLst/>
            </a:prstGeom>
            <a:solidFill>
              <a:srgbClr val="52A19E">
                <a:alpha val="7490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8E2CD23-93F8-083E-C85D-4FB2785AD399}"/>
                </a:ext>
              </a:extLst>
            </p:cNvPr>
            <p:cNvSpPr/>
            <p:nvPr/>
          </p:nvSpPr>
          <p:spPr>
            <a:xfrm>
              <a:off x="2851248" y="6848437"/>
              <a:ext cx="752661" cy="752661"/>
            </a:xfrm>
            <a:prstGeom prst="ellipse">
              <a:avLst/>
            </a:prstGeom>
            <a:solidFill>
              <a:srgbClr val="FF5C5D">
                <a:alpha val="7490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FF5B374-CCD0-BCB9-01DA-0C5533ADF0CF}"/>
                </a:ext>
              </a:extLst>
            </p:cNvPr>
            <p:cNvSpPr/>
            <p:nvPr/>
          </p:nvSpPr>
          <p:spPr>
            <a:xfrm>
              <a:off x="3650132" y="6528421"/>
              <a:ext cx="1430902" cy="1430902"/>
            </a:xfrm>
            <a:prstGeom prst="ellipse">
              <a:avLst/>
            </a:prstGeom>
            <a:solidFill>
              <a:srgbClr val="2CB2A7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365558D-BA55-7BDE-AA5B-9B5D4090733B}"/>
                </a:ext>
              </a:extLst>
            </p:cNvPr>
            <p:cNvSpPr/>
            <p:nvPr/>
          </p:nvSpPr>
          <p:spPr>
            <a:xfrm>
              <a:off x="4246024" y="6281182"/>
              <a:ext cx="1856878" cy="1856879"/>
            </a:xfrm>
            <a:prstGeom prst="ellipse">
              <a:avLst/>
            </a:prstGeom>
            <a:solidFill>
              <a:srgbClr val="2CB2A7">
                <a:alpha val="7490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CF16B79E-3EF2-1558-4149-4F2B6A23ED5A}"/>
                </a:ext>
              </a:extLst>
            </p:cNvPr>
            <p:cNvSpPr/>
            <p:nvPr/>
          </p:nvSpPr>
          <p:spPr>
            <a:xfrm>
              <a:off x="1569636" y="6931483"/>
              <a:ext cx="669971" cy="669971"/>
            </a:xfrm>
            <a:prstGeom prst="ellipse">
              <a:avLst/>
            </a:prstGeom>
            <a:solidFill>
              <a:srgbClr val="2F5F67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ectangle 319">
              <a:extLst>
                <a:ext uri="{FF2B5EF4-FFF2-40B4-BE49-F238E27FC236}">
                  <a16:creationId xmlns:a16="http://schemas.microsoft.com/office/drawing/2014/main" id="{1F0EEF9A-2B38-2B66-82EF-FC5C4A504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1432" y="7137640"/>
              <a:ext cx="2773068" cy="200429"/>
            </a:xfrm>
            <a:prstGeom prst="rect">
              <a:avLst/>
            </a:prstGeom>
            <a:solidFill>
              <a:srgbClr val="2CB2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471BA1BD-52EA-68C3-96BF-97C3996C67A8}"/>
                </a:ext>
              </a:extLst>
            </p:cNvPr>
            <p:cNvSpPr/>
            <p:nvPr/>
          </p:nvSpPr>
          <p:spPr>
            <a:xfrm>
              <a:off x="854280" y="6792453"/>
              <a:ext cx="914308" cy="914308"/>
            </a:xfrm>
            <a:prstGeom prst="ellipse">
              <a:avLst/>
            </a:prstGeom>
            <a:solidFill>
              <a:srgbClr val="2F5F67">
                <a:alpha val="7490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FF4560E-B644-2E7B-F8CD-EDFF251C0FC8}"/>
                </a:ext>
              </a:extLst>
            </p:cNvPr>
            <p:cNvSpPr/>
            <p:nvPr/>
          </p:nvSpPr>
          <p:spPr>
            <a:xfrm>
              <a:off x="6363857" y="6281183"/>
              <a:ext cx="1856877" cy="1856877"/>
            </a:xfrm>
            <a:prstGeom prst="ellipse">
              <a:avLst/>
            </a:prstGeom>
            <a:solidFill>
              <a:srgbClr val="DD5829">
                <a:alpha val="7490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49C90E5-8099-66D2-6EED-1546CC25708F}"/>
                </a:ext>
              </a:extLst>
            </p:cNvPr>
            <p:cNvSpPr/>
            <p:nvPr/>
          </p:nvSpPr>
          <p:spPr>
            <a:xfrm>
              <a:off x="7715073" y="6792453"/>
              <a:ext cx="1172013" cy="1172013"/>
            </a:xfrm>
            <a:prstGeom prst="ellipse">
              <a:avLst/>
            </a:prstGeom>
            <a:solidFill>
              <a:srgbClr val="E9784C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 184">
              <a:extLst>
                <a:ext uri="{FF2B5EF4-FFF2-40B4-BE49-F238E27FC236}">
                  <a16:creationId xmlns:a16="http://schemas.microsoft.com/office/drawing/2014/main" id="{8E0B6346-C80B-A9E7-F09F-F5F89C28A9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2703" y="6841978"/>
              <a:ext cx="9456" cy="810881"/>
            </a:xfrm>
            <a:custGeom>
              <a:avLst/>
              <a:gdLst>
                <a:gd name="T0" fmla="*/ 0 w 2"/>
                <a:gd name="T1" fmla="*/ 170 h 171"/>
                <a:gd name="T2" fmla="*/ 1 w 2"/>
                <a:gd name="T3" fmla="*/ 171 h 171"/>
                <a:gd name="T4" fmla="*/ 2 w 2"/>
                <a:gd name="T5" fmla="*/ 170 h 171"/>
                <a:gd name="T6" fmla="*/ 0 w 2"/>
                <a:gd name="T7" fmla="*/ 170 h 171"/>
                <a:gd name="T8" fmla="*/ 1 w 2"/>
                <a:gd name="T9" fmla="*/ 0 h 171"/>
                <a:gd name="T10" fmla="*/ 0 w 2"/>
                <a:gd name="T11" fmla="*/ 0 h 171"/>
                <a:gd name="T12" fmla="*/ 2 w 2"/>
                <a:gd name="T13" fmla="*/ 0 h 171"/>
                <a:gd name="T14" fmla="*/ 1 w 2"/>
                <a:gd name="T15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71">
                  <a:moveTo>
                    <a:pt x="0" y="170"/>
                  </a:moveTo>
                  <a:cubicBezTo>
                    <a:pt x="0" y="170"/>
                    <a:pt x="1" y="171"/>
                    <a:pt x="1" y="171"/>
                  </a:cubicBezTo>
                  <a:cubicBezTo>
                    <a:pt x="1" y="171"/>
                    <a:pt x="1" y="170"/>
                    <a:pt x="2" y="170"/>
                  </a:cubicBezTo>
                  <a:cubicBezTo>
                    <a:pt x="1" y="170"/>
                    <a:pt x="1" y="170"/>
                    <a:pt x="0" y="170"/>
                  </a:cubicBezTo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5B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Rectangle 202">
              <a:extLst>
                <a:ext uri="{FF2B5EF4-FFF2-40B4-BE49-F238E27FC236}">
                  <a16:creationId xmlns:a16="http://schemas.microsoft.com/office/drawing/2014/main" id="{29E52E8C-4C34-46C4-0780-C48EB1EDE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582" y="5340067"/>
              <a:ext cx="1432857" cy="1295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Evaluated existing </a:t>
              </a:r>
              <a:r>
                <a:rPr lang="en-US" altLang="en-US" sz="1200" b="1" kern="0">
                  <a:solidFill>
                    <a:schemeClr val="accent1"/>
                  </a:solidFill>
                  <a:latin typeface="Calibri"/>
                </a:rPr>
                <a:t>w</a:t>
              </a:r>
              <a:r>
                <a:rPr kumimoji="0" lang="en-US" altLang="en-US" sz="1200" b="1" i="0" u="none" strike="noStrike" kern="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/>
                </a:rPr>
                <a:t>orkforce</a:t>
              </a: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lang="en-US" altLang="en-US" sz="1200" b="1" kern="0">
                  <a:solidFill>
                    <a:schemeClr val="accent1"/>
                  </a:solidFill>
                  <a:latin typeface="Calibri"/>
                </a:rPr>
                <a:t>d</a:t>
              </a:r>
              <a:r>
                <a:rPr kumimoji="0" lang="en-US" altLang="en-US" sz="1200" b="1" i="0" u="none" strike="noStrike" kern="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/>
                </a:rPr>
                <a:t>evelopment</a:t>
              </a: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/>
                </a:rPr>
                <a:t> organizations</a:t>
              </a:r>
              <a:endPara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4" name="Freeform 210">
              <a:extLst>
                <a:ext uri="{FF2B5EF4-FFF2-40B4-BE49-F238E27FC236}">
                  <a16:creationId xmlns:a16="http://schemas.microsoft.com/office/drawing/2014/main" id="{F5984F90-081D-903A-3BC1-B9D95C1B3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976" y="5678850"/>
              <a:ext cx="0" cy="1120576"/>
            </a:xfrm>
            <a:custGeom>
              <a:avLst/>
              <a:gdLst>
                <a:gd name="T0" fmla="*/ 474 h 474"/>
                <a:gd name="T1" fmla="*/ 0 h 474"/>
                <a:gd name="T2" fmla="*/ 474 h 47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74">
                  <a:moveTo>
                    <a:pt x="0" y="474"/>
                  </a:moveTo>
                  <a:lnTo>
                    <a:pt x="0" y="0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Line 211">
              <a:extLst>
                <a:ext uri="{FF2B5EF4-FFF2-40B4-BE49-F238E27FC236}">
                  <a16:creationId xmlns:a16="http://schemas.microsoft.com/office/drawing/2014/main" id="{D160ED6D-7CD5-50B3-3372-585FDAC680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2976" y="5678850"/>
              <a:ext cx="0" cy="112057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5854B86E-53B4-9A8C-9BCB-C6B3295D7486}"/>
                </a:ext>
              </a:extLst>
            </p:cNvPr>
            <p:cNvGrpSpPr/>
            <p:nvPr/>
          </p:nvGrpSpPr>
          <p:grpSpPr>
            <a:xfrm>
              <a:off x="1181058" y="5337337"/>
              <a:ext cx="1495905" cy="1632729"/>
              <a:chOff x="6568297" y="4191289"/>
              <a:chExt cx="1004513" cy="1096389"/>
            </a:xfrm>
          </p:grpSpPr>
          <p:sp>
            <p:nvSpPr>
              <p:cNvPr id="185" name="Rectangle 199">
                <a:extLst>
                  <a:ext uri="{FF2B5EF4-FFF2-40B4-BE49-F238E27FC236}">
                    <a16:creationId xmlns:a16="http://schemas.microsoft.com/office/drawing/2014/main" id="{26C19168-D790-A622-42C7-D9EEFCE5E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1546" y="4191289"/>
                <a:ext cx="861264" cy="696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Updated CHEERS phasing strategy</a:t>
                </a:r>
                <a:endParaRPr kumimoji="0" lang="en-US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6" name="Freeform 213">
                <a:extLst>
                  <a:ext uri="{FF2B5EF4-FFF2-40B4-BE49-F238E27FC236}">
                    <a16:creationId xmlns:a16="http://schemas.microsoft.com/office/drawing/2014/main" id="{61B4557E-26F6-98F4-F99F-34A93AF1F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8297" y="4535203"/>
                <a:ext cx="3175" cy="752475"/>
              </a:xfrm>
              <a:custGeom>
                <a:avLst/>
                <a:gdLst>
                  <a:gd name="T0" fmla="*/ 2 w 2"/>
                  <a:gd name="T1" fmla="*/ 474 h 474"/>
                  <a:gd name="T2" fmla="*/ 2 w 2"/>
                  <a:gd name="T3" fmla="*/ 0 h 474"/>
                  <a:gd name="T4" fmla="*/ 0 w 2"/>
                  <a:gd name="T5" fmla="*/ 0 h 474"/>
                  <a:gd name="T6" fmla="*/ 0 w 2"/>
                  <a:gd name="T7" fmla="*/ 474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74">
                    <a:moveTo>
                      <a:pt x="2" y="474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47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31289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7" name="Freeform 214">
              <a:extLst>
                <a:ext uri="{FF2B5EF4-FFF2-40B4-BE49-F238E27FC236}">
                  <a16:creationId xmlns:a16="http://schemas.microsoft.com/office/drawing/2014/main" id="{1D44FDE1-5272-2387-6F2C-E8F9D311B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139" y="7993286"/>
              <a:ext cx="0" cy="888896"/>
            </a:xfrm>
            <a:custGeom>
              <a:avLst/>
              <a:gdLst>
                <a:gd name="T0" fmla="*/ 376 h 376"/>
                <a:gd name="T1" fmla="*/ 0 h 376"/>
                <a:gd name="T2" fmla="*/ 376 h 3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6">
                  <a:moveTo>
                    <a:pt x="0" y="376"/>
                  </a:moveTo>
                  <a:lnTo>
                    <a:pt x="0" y="0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Line 215">
              <a:extLst>
                <a:ext uri="{FF2B5EF4-FFF2-40B4-BE49-F238E27FC236}">
                  <a16:creationId xmlns:a16="http://schemas.microsoft.com/office/drawing/2014/main" id="{96A83156-8680-8A0E-9D08-F969C78DC1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7455" y="7959323"/>
              <a:ext cx="0" cy="88889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220">
              <a:extLst>
                <a:ext uri="{FF2B5EF4-FFF2-40B4-BE49-F238E27FC236}">
                  <a16:creationId xmlns:a16="http://schemas.microsoft.com/office/drawing/2014/main" id="{CFC1D594-B5FC-4B63-68E4-5C86FC478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733" y="7700140"/>
              <a:ext cx="0" cy="1182042"/>
            </a:xfrm>
            <a:custGeom>
              <a:avLst/>
              <a:gdLst>
                <a:gd name="T0" fmla="*/ 500 h 500"/>
                <a:gd name="T1" fmla="*/ 0 h 500"/>
                <a:gd name="T2" fmla="*/ 500 h 50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00">
                  <a:moveTo>
                    <a:pt x="0" y="500"/>
                  </a:moveTo>
                  <a:lnTo>
                    <a:pt x="0" y="0"/>
                  </a:lnTo>
                  <a:lnTo>
                    <a:pt x="0" y="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Line 221">
              <a:extLst>
                <a:ext uri="{FF2B5EF4-FFF2-40B4-BE49-F238E27FC236}">
                  <a16:creationId xmlns:a16="http://schemas.microsoft.com/office/drawing/2014/main" id="{DA15DEE8-7184-ACC6-E1CA-50A368AF15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95733" y="7700140"/>
              <a:ext cx="0" cy="118204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223">
              <a:extLst>
                <a:ext uri="{FF2B5EF4-FFF2-40B4-BE49-F238E27FC236}">
                  <a16:creationId xmlns:a16="http://schemas.microsoft.com/office/drawing/2014/main" id="{68197770-5680-6A15-9B49-A1F92B4CD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733" y="7700140"/>
              <a:ext cx="0" cy="1182042"/>
            </a:xfrm>
            <a:custGeom>
              <a:avLst/>
              <a:gdLst>
                <a:gd name="T0" fmla="*/ 500 h 500"/>
                <a:gd name="T1" fmla="*/ 0 h 500"/>
                <a:gd name="T2" fmla="*/ 0 h 500"/>
                <a:gd name="T3" fmla="*/ 500 h 50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00">
                  <a:moveTo>
                    <a:pt x="0" y="50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5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229">
              <a:extLst>
                <a:ext uri="{FF2B5EF4-FFF2-40B4-BE49-F238E27FC236}">
                  <a16:creationId xmlns:a16="http://schemas.microsoft.com/office/drawing/2014/main" id="{A3CCE744-6DA5-6DBF-A08E-25B08CC26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837" y="8156408"/>
              <a:ext cx="0" cy="725774"/>
            </a:xfrm>
            <a:custGeom>
              <a:avLst/>
              <a:gdLst>
                <a:gd name="T0" fmla="*/ 307 h 307"/>
                <a:gd name="T1" fmla="*/ 0 h 307"/>
                <a:gd name="T2" fmla="*/ 307 h 30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07">
                  <a:moveTo>
                    <a:pt x="0" y="307"/>
                  </a:moveTo>
                  <a:lnTo>
                    <a:pt x="0" y="0"/>
                  </a:lnTo>
                  <a:lnTo>
                    <a:pt x="0" y="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Line 230">
              <a:extLst>
                <a:ext uri="{FF2B5EF4-FFF2-40B4-BE49-F238E27FC236}">
                  <a16:creationId xmlns:a16="http://schemas.microsoft.com/office/drawing/2014/main" id="{4A43B605-4A1A-3330-2AA0-7900AE507F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02837" y="8156408"/>
              <a:ext cx="0" cy="725774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235">
              <a:extLst>
                <a:ext uri="{FF2B5EF4-FFF2-40B4-BE49-F238E27FC236}">
                  <a16:creationId xmlns:a16="http://schemas.microsoft.com/office/drawing/2014/main" id="{8BEF4E32-CD2F-60A4-0B17-C51E4803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9730" y="8045296"/>
              <a:ext cx="0" cy="836886"/>
            </a:xfrm>
            <a:custGeom>
              <a:avLst/>
              <a:gdLst>
                <a:gd name="T0" fmla="*/ 354 h 354"/>
                <a:gd name="T1" fmla="*/ 0 h 354"/>
                <a:gd name="T2" fmla="*/ 354 h 35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54">
                  <a:moveTo>
                    <a:pt x="0" y="354"/>
                  </a:moveTo>
                  <a:lnTo>
                    <a:pt x="0" y="0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Line 236">
              <a:extLst>
                <a:ext uri="{FF2B5EF4-FFF2-40B4-BE49-F238E27FC236}">
                  <a16:creationId xmlns:a16="http://schemas.microsoft.com/office/drawing/2014/main" id="{900CC10C-6AB0-0041-3DDE-F6DF41CFF2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39730" y="8045296"/>
              <a:ext cx="0" cy="83688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 238">
              <a:extLst>
                <a:ext uri="{FF2B5EF4-FFF2-40B4-BE49-F238E27FC236}">
                  <a16:creationId xmlns:a16="http://schemas.microsoft.com/office/drawing/2014/main" id="{D8EA3616-686B-DCB2-DA66-04D2AB748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999" y="7993286"/>
              <a:ext cx="4728" cy="836886"/>
            </a:xfrm>
            <a:custGeom>
              <a:avLst/>
              <a:gdLst>
                <a:gd name="T0" fmla="*/ 2 w 2"/>
                <a:gd name="T1" fmla="*/ 354 h 354"/>
                <a:gd name="T2" fmla="*/ 2 w 2"/>
                <a:gd name="T3" fmla="*/ 0 h 354"/>
                <a:gd name="T4" fmla="*/ 0 w 2"/>
                <a:gd name="T5" fmla="*/ 0 h 354"/>
                <a:gd name="T6" fmla="*/ 0 w 2"/>
                <a:gd name="T7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54">
                  <a:moveTo>
                    <a:pt x="2" y="35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244">
              <a:extLst>
                <a:ext uri="{FF2B5EF4-FFF2-40B4-BE49-F238E27FC236}">
                  <a16:creationId xmlns:a16="http://schemas.microsoft.com/office/drawing/2014/main" id="{F2E36ABE-7835-F737-3A75-435152F0C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3829" y="7742694"/>
              <a:ext cx="0" cy="1139488"/>
            </a:xfrm>
            <a:custGeom>
              <a:avLst/>
              <a:gdLst>
                <a:gd name="T0" fmla="*/ 482 h 482"/>
                <a:gd name="T1" fmla="*/ 0 h 482"/>
                <a:gd name="T2" fmla="*/ 482 h 48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82">
                  <a:moveTo>
                    <a:pt x="0" y="482"/>
                  </a:moveTo>
                  <a:lnTo>
                    <a:pt x="0" y="0"/>
                  </a:lnTo>
                  <a:lnTo>
                    <a:pt x="0" y="4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Line 245">
              <a:extLst>
                <a:ext uri="{FF2B5EF4-FFF2-40B4-BE49-F238E27FC236}">
                  <a16:creationId xmlns:a16="http://schemas.microsoft.com/office/drawing/2014/main" id="{C83A6E33-B0A5-FBA8-D0F9-706D3ACD78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33829" y="7742694"/>
              <a:ext cx="0" cy="11394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251">
              <a:extLst>
                <a:ext uri="{FF2B5EF4-FFF2-40B4-BE49-F238E27FC236}">
                  <a16:creationId xmlns:a16="http://schemas.microsoft.com/office/drawing/2014/main" id="{5E7DA20F-54F3-777D-8366-08A6146EB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8974" y="8156408"/>
              <a:ext cx="0" cy="725774"/>
            </a:xfrm>
            <a:custGeom>
              <a:avLst/>
              <a:gdLst>
                <a:gd name="T0" fmla="*/ 307 h 307"/>
                <a:gd name="T1" fmla="*/ 0 h 307"/>
                <a:gd name="T2" fmla="*/ 307 h 30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07">
                  <a:moveTo>
                    <a:pt x="0" y="307"/>
                  </a:moveTo>
                  <a:lnTo>
                    <a:pt x="0" y="0"/>
                  </a:lnTo>
                  <a:lnTo>
                    <a:pt x="0" y="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Line 252">
              <a:extLst>
                <a:ext uri="{FF2B5EF4-FFF2-40B4-BE49-F238E27FC236}">
                  <a16:creationId xmlns:a16="http://schemas.microsoft.com/office/drawing/2014/main" id="{E417D401-CCFF-DDB2-1183-E2039B9879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48974" y="8156408"/>
              <a:ext cx="0" cy="725774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254">
              <a:extLst>
                <a:ext uri="{FF2B5EF4-FFF2-40B4-BE49-F238E27FC236}">
                  <a16:creationId xmlns:a16="http://schemas.microsoft.com/office/drawing/2014/main" id="{31C306BC-1C16-BAB4-1EB0-2624C7D16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8591" y="8157010"/>
              <a:ext cx="4728" cy="725774"/>
            </a:xfrm>
            <a:custGeom>
              <a:avLst/>
              <a:gdLst>
                <a:gd name="T0" fmla="*/ 2 w 2"/>
                <a:gd name="T1" fmla="*/ 307 h 307"/>
                <a:gd name="T2" fmla="*/ 2 w 2"/>
                <a:gd name="T3" fmla="*/ 0 h 307"/>
                <a:gd name="T4" fmla="*/ 0 w 2"/>
                <a:gd name="T5" fmla="*/ 0 h 307"/>
                <a:gd name="T6" fmla="*/ 0 w 2"/>
                <a:gd name="T7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07">
                  <a:moveTo>
                    <a:pt x="2" y="307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0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259">
              <a:extLst>
                <a:ext uri="{FF2B5EF4-FFF2-40B4-BE49-F238E27FC236}">
                  <a16:creationId xmlns:a16="http://schemas.microsoft.com/office/drawing/2014/main" id="{07C403BF-F5E0-E356-A515-8252B17D5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4827" y="7629218"/>
              <a:ext cx="0" cy="1252964"/>
            </a:xfrm>
            <a:custGeom>
              <a:avLst/>
              <a:gdLst>
                <a:gd name="T0" fmla="*/ 530 h 530"/>
                <a:gd name="T1" fmla="*/ 0 h 530"/>
                <a:gd name="T2" fmla="*/ 530 h 53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30">
                  <a:moveTo>
                    <a:pt x="0" y="530"/>
                  </a:moveTo>
                  <a:lnTo>
                    <a:pt x="0" y="0"/>
                  </a:lnTo>
                  <a:lnTo>
                    <a:pt x="0" y="5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Line 260">
              <a:extLst>
                <a:ext uri="{FF2B5EF4-FFF2-40B4-BE49-F238E27FC236}">
                  <a16:creationId xmlns:a16="http://schemas.microsoft.com/office/drawing/2014/main" id="{DF1F29B8-24FA-C773-3574-43BA69328A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64827" y="7629218"/>
              <a:ext cx="0" cy="1252964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262">
              <a:extLst>
                <a:ext uri="{FF2B5EF4-FFF2-40B4-BE49-F238E27FC236}">
                  <a16:creationId xmlns:a16="http://schemas.microsoft.com/office/drawing/2014/main" id="{D8623A4A-AE68-B67A-8E6A-D8E4EF352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0099" y="7629218"/>
              <a:ext cx="4728" cy="1252964"/>
            </a:xfrm>
            <a:custGeom>
              <a:avLst/>
              <a:gdLst>
                <a:gd name="T0" fmla="*/ 2 w 2"/>
                <a:gd name="T1" fmla="*/ 530 h 530"/>
                <a:gd name="T2" fmla="*/ 2 w 2"/>
                <a:gd name="T3" fmla="*/ 0 h 530"/>
                <a:gd name="T4" fmla="*/ 0 w 2"/>
                <a:gd name="T5" fmla="*/ 0 h 530"/>
                <a:gd name="T6" fmla="*/ 0 w 2"/>
                <a:gd name="T7" fmla="*/ 53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30">
                  <a:moveTo>
                    <a:pt x="2" y="53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5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277">
              <a:extLst>
                <a:ext uri="{FF2B5EF4-FFF2-40B4-BE49-F238E27FC236}">
                  <a16:creationId xmlns:a16="http://schemas.microsoft.com/office/drawing/2014/main" id="{2049C8D5-72D3-0483-D4DB-5EE0B97A7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4945" y="5674122"/>
              <a:ext cx="0" cy="962182"/>
            </a:xfrm>
            <a:custGeom>
              <a:avLst/>
              <a:gdLst>
                <a:gd name="T0" fmla="*/ 407 h 407"/>
                <a:gd name="T1" fmla="*/ 0 h 407"/>
                <a:gd name="T2" fmla="*/ 407 h 40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07">
                  <a:moveTo>
                    <a:pt x="0" y="407"/>
                  </a:moveTo>
                  <a:lnTo>
                    <a:pt x="0" y="0"/>
                  </a:lnTo>
                  <a:lnTo>
                    <a:pt x="0" y="4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Line 278">
              <a:extLst>
                <a:ext uri="{FF2B5EF4-FFF2-40B4-BE49-F238E27FC236}">
                  <a16:creationId xmlns:a16="http://schemas.microsoft.com/office/drawing/2014/main" id="{3B69D18B-E0FE-B01C-12D2-79C45B27E5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74945" y="5674122"/>
              <a:ext cx="0" cy="96218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281">
              <a:extLst>
                <a:ext uri="{FF2B5EF4-FFF2-40B4-BE49-F238E27FC236}">
                  <a16:creationId xmlns:a16="http://schemas.microsoft.com/office/drawing/2014/main" id="{A8046EED-C371-8369-91B2-6DBCAEB2B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334" y="5678850"/>
              <a:ext cx="0" cy="1295518"/>
            </a:xfrm>
            <a:custGeom>
              <a:avLst/>
              <a:gdLst>
                <a:gd name="T0" fmla="*/ 548 h 548"/>
                <a:gd name="T1" fmla="*/ 0 h 548"/>
                <a:gd name="T2" fmla="*/ 548 h 5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48">
                  <a:moveTo>
                    <a:pt x="0" y="548"/>
                  </a:moveTo>
                  <a:lnTo>
                    <a:pt x="0" y="0"/>
                  </a:lnTo>
                  <a:lnTo>
                    <a:pt x="0" y="5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Line 282">
              <a:extLst>
                <a:ext uri="{FF2B5EF4-FFF2-40B4-BE49-F238E27FC236}">
                  <a16:creationId xmlns:a16="http://schemas.microsoft.com/office/drawing/2014/main" id="{181A0430-D57E-AF4B-4557-6ACF055681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4334" y="5678850"/>
              <a:ext cx="0" cy="129551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284">
              <a:extLst>
                <a:ext uri="{FF2B5EF4-FFF2-40B4-BE49-F238E27FC236}">
                  <a16:creationId xmlns:a16="http://schemas.microsoft.com/office/drawing/2014/main" id="{C1DC2B11-0312-2A91-400D-548799FE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334" y="5678850"/>
              <a:ext cx="0" cy="1295518"/>
            </a:xfrm>
            <a:custGeom>
              <a:avLst/>
              <a:gdLst>
                <a:gd name="T0" fmla="*/ 548 h 548"/>
                <a:gd name="T1" fmla="*/ 0 h 548"/>
                <a:gd name="T2" fmla="*/ 0 h 548"/>
                <a:gd name="T3" fmla="*/ 548 h 5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48">
                  <a:moveTo>
                    <a:pt x="0" y="548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5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Rectangle 285">
              <a:extLst>
                <a:ext uri="{FF2B5EF4-FFF2-40B4-BE49-F238E27FC236}">
                  <a16:creationId xmlns:a16="http://schemas.microsoft.com/office/drawing/2014/main" id="{062D9ACC-4599-CD63-DF23-3269DE79F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181" y="5352493"/>
              <a:ext cx="1303111" cy="777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Identified local stakeholders for outreach</a:t>
              </a:r>
              <a:endPara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41" name="Freeform 291">
              <a:extLst>
                <a:ext uri="{FF2B5EF4-FFF2-40B4-BE49-F238E27FC236}">
                  <a16:creationId xmlns:a16="http://schemas.microsoft.com/office/drawing/2014/main" id="{6FFC1984-9191-50BF-FF47-D233B30C2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691" y="5674122"/>
              <a:ext cx="0" cy="1047289"/>
            </a:xfrm>
            <a:custGeom>
              <a:avLst/>
              <a:gdLst>
                <a:gd name="T0" fmla="*/ 443 h 443"/>
                <a:gd name="T1" fmla="*/ 0 h 443"/>
                <a:gd name="T2" fmla="*/ 443 h 44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43">
                  <a:moveTo>
                    <a:pt x="0" y="443"/>
                  </a:moveTo>
                  <a:lnTo>
                    <a:pt x="0" y="0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Line 292">
              <a:extLst>
                <a:ext uri="{FF2B5EF4-FFF2-40B4-BE49-F238E27FC236}">
                  <a16:creationId xmlns:a16="http://schemas.microsoft.com/office/drawing/2014/main" id="{3A6007FE-D565-9939-4AB6-5C7155B861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18691" y="5674122"/>
              <a:ext cx="0" cy="104728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294">
              <a:extLst>
                <a:ext uri="{FF2B5EF4-FFF2-40B4-BE49-F238E27FC236}">
                  <a16:creationId xmlns:a16="http://schemas.microsoft.com/office/drawing/2014/main" id="{E886B544-CF84-06A7-BAF8-2D3DFC0BB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691" y="5674122"/>
              <a:ext cx="4728" cy="1047289"/>
            </a:xfrm>
            <a:custGeom>
              <a:avLst/>
              <a:gdLst>
                <a:gd name="T0" fmla="*/ 2 w 2"/>
                <a:gd name="T1" fmla="*/ 443 h 443"/>
                <a:gd name="T2" fmla="*/ 2 w 2"/>
                <a:gd name="T3" fmla="*/ 0 h 443"/>
                <a:gd name="T4" fmla="*/ 0 w 2"/>
                <a:gd name="T5" fmla="*/ 0 h 443"/>
                <a:gd name="T6" fmla="*/ 0 w 2"/>
                <a:gd name="T7" fmla="*/ 44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43">
                  <a:moveTo>
                    <a:pt x="2" y="443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44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Rectangle 295">
              <a:extLst>
                <a:ext uri="{FF2B5EF4-FFF2-40B4-BE49-F238E27FC236}">
                  <a16:creationId xmlns:a16="http://schemas.microsoft.com/office/drawing/2014/main" id="{EE87BD23-A0D8-C2E3-E2FC-B3BAD9D2F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0157" y="5363124"/>
              <a:ext cx="1484769" cy="1295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Hosted workforce development table at </a:t>
              </a: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/>
                </a:rPr>
                <a:t>Eastside Lakefront Open House</a:t>
              </a:r>
              <a:endPara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45" name="Freeform 297">
              <a:extLst>
                <a:ext uri="{FF2B5EF4-FFF2-40B4-BE49-F238E27FC236}">
                  <a16:creationId xmlns:a16="http://schemas.microsoft.com/office/drawing/2014/main" id="{212B15F2-D6CE-0DCB-6749-90B07E3ED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7899" y="5674122"/>
              <a:ext cx="0" cy="881803"/>
            </a:xfrm>
            <a:custGeom>
              <a:avLst/>
              <a:gdLst>
                <a:gd name="T0" fmla="*/ 373 h 373"/>
                <a:gd name="T1" fmla="*/ 0 h 373"/>
                <a:gd name="T2" fmla="*/ 373 h 37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3">
                  <a:moveTo>
                    <a:pt x="0" y="373"/>
                  </a:moveTo>
                  <a:lnTo>
                    <a:pt x="0" y="0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Line 298">
              <a:extLst>
                <a:ext uri="{FF2B5EF4-FFF2-40B4-BE49-F238E27FC236}">
                  <a16:creationId xmlns:a16="http://schemas.microsoft.com/office/drawing/2014/main" id="{DD9F51A2-CD84-782A-6375-84BAA6FC9D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97899" y="5674122"/>
              <a:ext cx="0" cy="88180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302">
              <a:extLst>
                <a:ext uri="{FF2B5EF4-FFF2-40B4-BE49-F238E27FC236}">
                  <a16:creationId xmlns:a16="http://schemas.microsoft.com/office/drawing/2014/main" id="{053D3EE8-BF09-9C8C-D1B4-F45BFA00D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27234" y="5674122"/>
              <a:ext cx="0" cy="1047289"/>
            </a:xfrm>
            <a:custGeom>
              <a:avLst/>
              <a:gdLst>
                <a:gd name="T0" fmla="*/ 443 h 443"/>
                <a:gd name="T1" fmla="*/ 0 h 443"/>
                <a:gd name="T2" fmla="*/ 443 h 44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43">
                  <a:moveTo>
                    <a:pt x="0" y="443"/>
                  </a:moveTo>
                  <a:lnTo>
                    <a:pt x="0" y="0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Line 303">
              <a:extLst>
                <a:ext uri="{FF2B5EF4-FFF2-40B4-BE49-F238E27FC236}">
                  <a16:creationId xmlns:a16="http://schemas.microsoft.com/office/drawing/2014/main" id="{3823EECA-D29B-E962-5FAE-0EFD615564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27234" y="5674122"/>
              <a:ext cx="0" cy="104728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Rectangle 312">
              <a:extLst>
                <a:ext uri="{FF2B5EF4-FFF2-40B4-BE49-F238E27FC236}">
                  <a16:creationId xmlns:a16="http://schemas.microsoft.com/office/drawing/2014/main" id="{E9F34133-C81E-CCED-9EE0-99D9E8521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24615" y="8902181"/>
              <a:ext cx="1255119" cy="51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Draft 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Plan Complete!</a:t>
              </a:r>
              <a:endPara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50" name="Freeform 314">
              <a:extLst>
                <a:ext uri="{FF2B5EF4-FFF2-40B4-BE49-F238E27FC236}">
                  <a16:creationId xmlns:a16="http://schemas.microsoft.com/office/drawing/2014/main" id="{E8523E36-84EB-9DBD-E48C-AB37BD801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268" y="5678850"/>
              <a:ext cx="0" cy="1120576"/>
            </a:xfrm>
            <a:custGeom>
              <a:avLst/>
              <a:gdLst>
                <a:gd name="T0" fmla="*/ 474 h 474"/>
                <a:gd name="T1" fmla="*/ 0 h 474"/>
                <a:gd name="T2" fmla="*/ 474 h 47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74">
                  <a:moveTo>
                    <a:pt x="0" y="474"/>
                  </a:moveTo>
                  <a:lnTo>
                    <a:pt x="0" y="0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Line 315">
              <a:extLst>
                <a:ext uri="{FF2B5EF4-FFF2-40B4-BE49-F238E27FC236}">
                  <a16:creationId xmlns:a16="http://schemas.microsoft.com/office/drawing/2014/main" id="{DAE00D3E-DF8C-DF15-3C04-4293182AC1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8268" y="5678850"/>
              <a:ext cx="0" cy="112057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Rectangle 318">
              <a:extLst>
                <a:ext uri="{FF2B5EF4-FFF2-40B4-BE49-F238E27FC236}">
                  <a16:creationId xmlns:a16="http://schemas.microsoft.com/office/drawing/2014/main" id="{C042EA5B-AEF6-9F0F-7C3F-9E9DC4783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309" y="7134490"/>
              <a:ext cx="1519394" cy="203582"/>
            </a:xfrm>
            <a:prstGeom prst="rect">
              <a:avLst/>
            </a:prstGeom>
            <a:solidFill>
              <a:srgbClr val="245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Rectangle 320">
              <a:extLst>
                <a:ext uri="{FF2B5EF4-FFF2-40B4-BE49-F238E27FC236}">
                  <a16:creationId xmlns:a16="http://schemas.microsoft.com/office/drawing/2014/main" id="{835A4525-3FD6-0D98-58EF-5FCBD4FBB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4499" y="7135123"/>
              <a:ext cx="2542876" cy="213440"/>
            </a:xfrm>
            <a:prstGeom prst="rect">
              <a:avLst/>
            </a:prstGeom>
            <a:solidFill>
              <a:srgbClr val="DD5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Rectangle 321">
              <a:extLst>
                <a:ext uri="{FF2B5EF4-FFF2-40B4-BE49-F238E27FC236}">
                  <a16:creationId xmlns:a16="http://schemas.microsoft.com/office/drawing/2014/main" id="{F8EB4744-17A7-D423-48F9-8A6986BCD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4755" y="7135725"/>
              <a:ext cx="1465172" cy="211803"/>
            </a:xfrm>
            <a:prstGeom prst="rect">
              <a:avLst/>
            </a:prstGeom>
            <a:solidFill>
              <a:srgbClr val="063628">
                <a:lumMod val="90000"/>
                <a:lumOff val="1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Rectangle 322">
              <a:extLst>
                <a:ext uri="{FF2B5EF4-FFF2-40B4-BE49-F238E27FC236}">
                  <a16:creationId xmlns:a16="http://schemas.microsoft.com/office/drawing/2014/main" id="{18C835C2-7932-4778-5088-1F3B7C27C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6328" y="7135124"/>
              <a:ext cx="1562537" cy="210361"/>
            </a:xfrm>
            <a:prstGeom prst="rect">
              <a:avLst/>
            </a:prstGeom>
            <a:solidFill>
              <a:srgbClr val="188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Rectangle 323">
              <a:extLst>
                <a:ext uri="{FF2B5EF4-FFF2-40B4-BE49-F238E27FC236}">
                  <a16:creationId xmlns:a16="http://schemas.microsoft.com/office/drawing/2014/main" id="{9A02381E-2F5B-6984-C1BA-1FEDBC2CB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421" y="7104342"/>
              <a:ext cx="571253" cy="25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August</a:t>
              </a:r>
              <a:endPara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57" name="Rectangle 324">
              <a:extLst>
                <a:ext uri="{FF2B5EF4-FFF2-40B4-BE49-F238E27FC236}">
                  <a16:creationId xmlns:a16="http://schemas.microsoft.com/office/drawing/2014/main" id="{4CEE208B-E894-946A-B06C-B25F447D0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7365" y="7104342"/>
              <a:ext cx="708436" cy="25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October </a:t>
              </a:r>
            </a:p>
          </p:txBody>
        </p:sp>
        <p:sp>
          <p:nvSpPr>
            <p:cNvPr id="158" name="Rectangle 325">
              <a:extLst>
                <a:ext uri="{FF2B5EF4-FFF2-40B4-BE49-F238E27FC236}">
                  <a16:creationId xmlns:a16="http://schemas.microsoft.com/office/drawing/2014/main" id="{7C6E5FAC-02C9-2FF1-F2F4-F6BCD53C6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9647" y="7104342"/>
              <a:ext cx="904996" cy="25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November </a:t>
              </a:r>
            </a:p>
          </p:txBody>
        </p:sp>
        <p:sp>
          <p:nvSpPr>
            <p:cNvPr id="159" name="Rectangle 326">
              <a:extLst>
                <a:ext uri="{FF2B5EF4-FFF2-40B4-BE49-F238E27FC236}">
                  <a16:creationId xmlns:a16="http://schemas.microsoft.com/office/drawing/2014/main" id="{6413855F-BCB7-87BA-7537-C4DC7D9C5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4575" y="7104342"/>
              <a:ext cx="837430" cy="25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December</a:t>
              </a:r>
            </a:p>
          </p:txBody>
        </p:sp>
        <p:sp>
          <p:nvSpPr>
            <p:cNvPr id="160" name="Rectangle 327">
              <a:extLst>
                <a:ext uri="{FF2B5EF4-FFF2-40B4-BE49-F238E27FC236}">
                  <a16:creationId xmlns:a16="http://schemas.microsoft.com/office/drawing/2014/main" id="{FB6989FE-D901-C4A0-133A-1BC397FFA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1612" y="7104342"/>
              <a:ext cx="632678" cy="25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January</a:t>
              </a:r>
            </a:p>
          </p:txBody>
        </p:sp>
        <p:sp>
          <p:nvSpPr>
            <p:cNvPr id="161" name="Rectangle 272">
              <a:extLst>
                <a:ext uri="{FF2B5EF4-FFF2-40B4-BE49-F238E27FC236}">
                  <a16:creationId xmlns:a16="http://schemas.microsoft.com/office/drawing/2014/main" id="{1C6C30B7-B323-3569-A530-321424252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6190" y="5323264"/>
              <a:ext cx="1953135" cy="1295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Held </a:t>
              </a: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/>
                </a:rPr>
                <a:t>workshop</a:t>
              </a: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 with 13 participants across seven Cleveland workforce development organizations</a:t>
              </a:r>
              <a:endPara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2" name="Rectangle 272">
              <a:extLst>
                <a:ext uri="{FF2B5EF4-FFF2-40B4-BE49-F238E27FC236}">
                  <a16:creationId xmlns:a16="http://schemas.microsoft.com/office/drawing/2014/main" id="{3682A7D6-4FBB-B6B9-E33A-4DD4EA0BB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2460" y="8619372"/>
              <a:ext cx="1618563" cy="777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Conducted </a:t>
              </a: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/>
                </a:rPr>
                <a:t>interviews with 13 organizations</a:t>
              </a:r>
              <a:endPara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3" name="Rectangle 272">
              <a:extLst>
                <a:ext uri="{FF2B5EF4-FFF2-40B4-BE49-F238E27FC236}">
                  <a16:creationId xmlns:a16="http://schemas.microsoft.com/office/drawing/2014/main" id="{A80FFB86-0E7F-F182-7D24-E0411C23C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2481" y="8767117"/>
              <a:ext cx="1425485" cy="51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Began drafting framework</a:t>
              </a:r>
              <a:endPara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4" name="Rectangle 272">
              <a:extLst>
                <a:ext uri="{FF2B5EF4-FFF2-40B4-BE49-F238E27FC236}">
                  <a16:creationId xmlns:a16="http://schemas.microsoft.com/office/drawing/2014/main" id="{682427D9-0A9F-5B44-BAAC-3BB1FB280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874" y="8812212"/>
              <a:ext cx="1115043" cy="777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Conducted </a:t>
              </a: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/>
                </a:rPr>
                <a:t>skills gap analysis</a:t>
              </a:r>
            </a:p>
          </p:txBody>
        </p:sp>
        <p:sp>
          <p:nvSpPr>
            <p:cNvPr id="165" name="Rectangle 272">
              <a:extLst>
                <a:ext uri="{FF2B5EF4-FFF2-40B4-BE49-F238E27FC236}">
                  <a16:creationId xmlns:a16="http://schemas.microsoft.com/office/drawing/2014/main" id="{B2F53A60-CB4D-0B00-BCAC-9D81AAF19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14" y="8619372"/>
              <a:ext cx="1214144" cy="1295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Mapped </a:t>
              </a: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/>
                </a:rPr>
                <a:t>project-specific workforce requirements</a:t>
              </a: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B9D1D036-0EB1-28DC-0641-089D0D235A7C}"/>
                </a:ext>
              </a:extLst>
            </p:cNvPr>
            <p:cNvSpPr/>
            <p:nvPr/>
          </p:nvSpPr>
          <p:spPr>
            <a:xfrm>
              <a:off x="2443238" y="6848792"/>
              <a:ext cx="752661" cy="752661"/>
            </a:xfrm>
            <a:prstGeom prst="ellipse">
              <a:avLst/>
            </a:prstGeom>
            <a:solidFill>
              <a:srgbClr val="FF5C5D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Rectangle 318">
              <a:extLst>
                <a:ext uri="{FF2B5EF4-FFF2-40B4-BE49-F238E27FC236}">
                  <a16:creationId xmlns:a16="http://schemas.microsoft.com/office/drawing/2014/main" id="{433D9857-AB7A-A81E-F5EB-8B3FE2DC5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2704" y="7136054"/>
              <a:ext cx="1258729" cy="200431"/>
            </a:xfrm>
            <a:prstGeom prst="rect">
              <a:avLst/>
            </a:prstGeom>
            <a:solidFill>
              <a:srgbClr val="FF5C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Rectangle 323">
              <a:extLst>
                <a:ext uri="{FF2B5EF4-FFF2-40B4-BE49-F238E27FC236}">
                  <a16:creationId xmlns:a16="http://schemas.microsoft.com/office/drawing/2014/main" id="{903F442D-74DC-9C0D-F543-8B82D0CB1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766" y="7104343"/>
              <a:ext cx="896806" cy="25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September</a:t>
              </a:r>
              <a:endPara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9" name="Rectangle 322">
              <a:extLst>
                <a:ext uri="{FF2B5EF4-FFF2-40B4-BE49-F238E27FC236}">
                  <a16:creationId xmlns:a16="http://schemas.microsoft.com/office/drawing/2014/main" id="{5C1F946A-91B0-2A40-119A-D9A041275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47619" y="7135123"/>
              <a:ext cx="1562536" cy="212406"/>
            </a:xfrm>
            <a:prstGeom prst="rect">
              <a:avLst/>
            </a:prstGeom>
            <a:solidFill>
              <a:srgbClr val="102F4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Rectangle 327">
              <a:extLst>
                <a:ext uri="{FF2B5EF4-FFF2-40B4-BE49-F238E27FC236}">
                  <a16:creationId xmlns:a16="http://schemas.microsoft.com/office/drawing/2014/main" id="{F1C49271-5649-FB18-7E3F-F98B442A6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14619" y="7104343"/>
              <a:ext cx="728911" cy="25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February</a:t>
              </a:r>
            </a:p>
          </p:txBody>
        </p:sp>
        <p:sp>
          <p:nvSpPr>
            <p:cNvPr id="171" name="Line 221">
              <a:extLst>
                <a:ext uri="{FF2B5EF4-FFF2-40B4-BE49-F238E27FC236}">
                  <a16:creationId xmlns:a16="http://schemas.microsoft.com/office/drawing/2014/main" id="{F4C7848D-2898-9D6A-147A-2EF3865658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86710" y="7891117"/>
              <a:ext cx="0" cy="118204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Freeform 232">
              <a:extLst>
                <a:ext uri="{FF2B5EF4-FFF2-40B4-BE49-F238E27FC236}">
                  <a16:creationId xmlns:a16="http://schemas.microsoft.com/office/drawing/2014/main" id="{0F9611C8-E2A3-D964-8118-00429A4F2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837" y="8156408"/>
              <a:ext cx="4728" cy="725774"/>
            </a:xfrm>
            <a:custGeom>
              <a:avLst/>
              <a:gdLst>
                <a:gd name="T0" fmla="*/ 2 w 2"/>
                <a:gd name="T1" fmla="*/ 307 h 307"/>
                <a:gd name="T2" fmla="*/ 2 w 2"/>
                <a:gd name="T3" fmla="*/ 0 h 307"/>
                <a:gd name="T4" fmla="*/ 0 w 2"/>
                <a:gd name="T5" fmla="*/ 0 h 307"/>
                <a:gd name="T6" fmla="*/ 0 w 2"/>
                <a:gd name="T7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07">
                  <a:moveTo>
                    <a:pt x="2" y="307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0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Freeform 232">
              <a:extLst>
                <a:ext uri="{FF2B5EF4-FFF2-40B4-BE49-F238E27FC236}">
                  <a16:creationId xmlns:a16="http://schemas.microsoft.com/office/drawing/2014/main" id="{5772EDC7-8950-9CD4-B3B3-9907A58A9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8109" y="8276509"/>
              <a:ext cx="4728" cy="725774"/>
            </a:xfrm>
            <a:custGeom>
              <a:avLst/>
              <a:gdLst>
                <a:gd name="T0" fmla="*/ 2 w 2"/>
                <a:gd name="T1" fmla="*/ 307 h 307"/>
                <a:gd name="T2" fmla="*/ 2 w 2"/>
                <a:gd name="T3" fmla="*/ 0 h 307"/>
                <a:gd name="T4" fmla="*/ 0 w 2"/>
                <a:gd name="T5" fmla="*/ 0 h 307"/>
                <a:gd name="T6" fmla="*/ 0 w 2"/>
                <a:gd name="T7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07">
                  <a:moveTo>
                    <a:pt x="2" y="307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0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3128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64B5BA7-DC57-150A-8E6B-CABA493EAC4D}"/>
                </a:ext>
              </a:extLst>
            </p:cNvPr>
            <p:cNvCxnSpPr>
              <a:cxnSpLocks/>
            </p:cNvCxnSpPr>
            <p:nvPr/>
          </p:nvCxnSpPr>
          <p:spPr>
            <a:xfrm>
              <a:off x="11202585" y="5323264"/>
              <a:ext cx="3105" cy="1421935"/>
            </a:xfrm>
            <a:prstGeom prst="line">
              <a:avLst/>
            </a:prstGeom>
            <a:noFill/>
            <a:ln w="6350" cap="flat" cmpd="sng" algn="ctr">
              <a:solidFill>
                <a:srgbClr val="818285"/>
              </a:solidFill>
              <a:prstDash val="solid"/>
              <a:miter lim="800000"/>
            </a:ln>
            <a:effectLst/>
          </p:spPr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1179FC9C-35C2-4F2B-2218-07F876ADDC98}"/>
                </a:ext>
              </a:extLst>
            </p:cNvPr>
            <p:cNvCxnSpPr>
              <a:cxnSpLocks/>
              <a:stCxn id="101" idx="4"/>
            </p:cNvCxnSpPr>
            <p:nvPr/>
          </p:nvCxnSpPr>
          <p:spPr>
            <a:xfrm>
              <a:off x="9679214" y="7889947"/>
              <a:ext cx="861" cy="1237214"/>
            </a:xfrm>
            <a:prstGeom prst="line">
              <a:avLst/>
            </a:prstGeom>
            <a:noFill/>
            <a:ln w="6350" cap="flat" cmpd="sng" algn="ctr">
              <a:solidFill>
                <a:srgbClr val="818285"/>
              </a:solidFill>
              <a:prstDash val="solid"/>
              <a:miter lim="800000"/>
            </a:ln>
            <a:effectLst/>
          </p:spPr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4A456DC5-0C0F-0142-F6FE-BD0090A4462E}"/>
                </a:ext>
              </a:extLst>
            </p:cNvPr>
            <p:cNvCxnSpPr>
              <a:cxnSpLocks/>
              <a:stCxn id="110" idx="4"/>
            </p:cNvCxnSpPr>
            <p:nvPr/>
          </p:nvCxnSpPr>
          <p:spPr>
            <a:xfrm flipH="1">
              <a:off x="7292294" y="8138061"/>
              <a:ext cx="1" cy="989101"/>
            </a:xfrm>
            <a:prstGeom prst="line">
              <a:avLst/>
            </a:prstGeom>
            <a:noFill/>
            <a:ln w="6350" cap="flat" cmpd="sng" algn="ctr">
              <a:solidFill>
                <a:srgbClr val="818285"/>
              </a:solidFill>
              <a:prstDash val="solid"/>
              <a:miter lim="800000"/>
            </a:ln>
            <a:effectLst/>
          </p:spPr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3E3A153-BC13-527A-DCA7-1C70A9ECF08C}"/>
                </a:ext>
              </a:extLst>
            </p:cNvPr>
            <p:cNvCxnSpPr>
              <a:cxnSpLocks/>
              <a:stCxn id="106" idx="4"/>
            </p:cNvCxnSpPr>
            <p:nvPr/>
          </p:nvCxnSpPr>
          <p:spPr>
            <a:xfrm>
              <a:off x="5174463" y="8138061"/>
              <a:ext cx="0" cy="1023477"/>
            </a:xfrm>
            <a:prstGeom prst="line">
              <a:avLst/>
            </a:prstGeom>
            <a:noFill/>
            <a:ln w="6350" cap="flat" cmpd="sng" algn="ctr">
              <a:solidFill>
                <a:srgbClr val="818285"/>
              </a:solidFill>
              <a:prstDash val="solid"/>
              <a:miter lim="800000"/>
            </a:ln>
            <a:effectLst/>
          </p:spPr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F9436DB-B68E-A670-8782-97ED523C61AA}"/>
                </a:ext>
              </a:extLst>
            </p:cNvPr>
            <p:cNvCxnSpPr>
              <a:cxnSpLocks/>
              <a:stCxn id="104" idx="4"/>
            </p:cNvCxnSpPr>
            <p:nvPr/>
          </p:nvCxnSpPr>
          <p:spPr>
            <a:xfrm flipH="1">
              <a:off x="3227579" y="7601098"/>
              <a:ext cx="1" cy="1526063"/>
            </a:xfrm>
            <a:prstGeom prst="line">
              <a:avLst/>
            </a:prstGeom>
            <a:noFill/>
            <a:ln w="6350" cap="flat" cmpd="sng" algn="ctr">
              <a:solidFill>
                <a:srgbClr val="818285"/>
              </a:solidFill>
              <a:prstDash val="solid"/>
              <a:miter lim="800000"/>
            </a:ln>
            <a:effectLst/>
          </p:spPr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C9B96F30-9D5E-B678-B4E6-7A9BF2A988D8}"/>
                </a:ext>
              </a:extLst>
            </p:cNvPr>
            <p:cNvCxnSpPr>
              <a:cxnSpLocks/>
              <a:stCxn id="107" idx="4"/>
            </p:cNvCxnSpPr>
            <p:nvPr/>
          </p:nvCxnSpPr>
          <p:spPr>
            <a:xfrm flipH="1">
              <a:off x="1899734" y="7601454"/>
              <a:ext cx="4887" cy="1525708"/>
            </a:xfrm>
            <a:prstGeom prst="line">
              <a:avLst/>
            </a:prstGeom>
            <a:noFill/>
            <a:ln w="6350" cap="flat" cmpd="sng" algn="ctr">
              <a:solidFill>
                <a:srgbClr val="818285"/>
              </a:solidFill>
              <a:prstDash val="solid"/>
              <a:miter lim="800000"/>
            </a:ln>
            <a:effectLst/>
          </p:spPr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F94255EB-3763-0265-EB3A-47C9ACEA40D9}"/>
                </a:ext>
              </a:extLst>
            </p:cNvPr>
            <p:cNvCxnSpPr>
              <a:cxnSpLocks/>
              <a:endCxn id="109" idx="0"/>
            </p:cNvCxnSpPr>
            <p:nvPr/>
          </p:nvCxnSpPr>
          <p:spPr>
            <a:xfrm>
              <a:off x="1300130" y="5323264"/>
              <a:ext cx="11304" cy="1469189"/>
            </a:xfrm>
            <a:prstGeom prst="line">
              <a:avLst/>
            </a:prstGeom>
            <a:noFill/>
            <a:ln w="6350" cap="flat" cmpd="sng" algn="ctr">
              <a:solidFill>
                <a:srgbClr val="818285"/>
              </a:solidFill>
              <a:prstDash val="solid"/>
              <a:miter lim="800000"/>
            </a:ln>
            <a:effectLst/>
          </p:spPr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3D4E6917-230E-076F-F393-DE1257E7BFAF}"/>
                </a:ext>
              </a:extLst>
            </p:cNvPr>
            <p:cNvCxnSpPr>
              <a:cxnSpLocks/>
              <a:endCxn id="166" idx="0"/>
            </p:cNvCxnSpPr>
            <p:nvPr/>
          </p:nvCxnSpPr>
          <p:spPr>
            <a:xfrm flipH="1">
              <a:off x="2819569" y="5363125"/>
              <a:ext cx="16138" cy="1485668"/>
            </a:xfrm>
            <a:prstGeom prst="line">
              <a:avLst/>
            </a:prstGeom>
            <a:noFill/>
            <a:ln w="6350" cap="flat" cmpd="sng" algn="ctr">
              <a:solidFill>
                <a:srgbClr val="818285"/>
              </a:solidFill>
              <a:prstDash val="solid"/>
              <a:miter lim="800000"/>
            </a:ln>
            <a:effectLst/>
          </p:spPr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2F3C23FC-A0DB-8F6B-6088-9E46F15A522C}"/>
                </a:ext>
              </a:extLst>
            </p:cNvPr>
            <p:cNvCxnSpPr>
              <a:cxnSpLocks/>
              <a:endCxn id="105" idx="0"/>
            </p:cNvCxnSpPr>
            <p:nvPr/>
          </p:nvCxnSpPr>
          <p:spPr>
            <a:xfrm flipH="1">
              <a:off x="4365582" y="5348547"/>
              <a:ext cx="8640" cy="1179874"/>
            </a:xfrm>
            <a:prstGeom prst="line">
              <a:avLst/>
            </a:prstGeom>
            <a:noFill/>
            <a:ln w="6350" cap="flat" cmpd="sng" algn="ctr">
              <a:solidFill>
                <a:srgbClr val="818285"/>
              </a:solidFill>
              <a:prstDash val="solid"/>
              <a:miter lim="800000"/>
            </a:ln>
            <a:effectLst/>
          </p:spPr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672B2A0B-EAF7-1909-05ED-8634A15A89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18093" y="7888902"/>
              <a:ext cx="1066" cy="1272635"/>
            </a:xfrm>
            <a:prstGeom prst="line">
              <a:avLst/>
            </a:prstGeom>
            <a:noFill/>
            <a:ln w="6350" cap="flat" cmpd="sng" algn="ctr">
              <a:solidFill>
                <a:srgbClr val="818285"/>
              </a:solidFill>
              <a:prstDash val="solid"/>
              <a:miter lim="800000"/>
            </a:ln>
            <a:effectLst/>
          </p:spPr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4317FFE-2540-C775-8AE2-ED76DB34001B}"/>
                </a:ext>
              </a:extLst>
            </p:cNvPr>
            <p:cNvCxnSpPr>
              <a:cxnSpLocks/>
            </p:cNvCxnSpPr>
            <p:nvPr/>
          </p:nvCxnSpPr>
          <p:spPr>
            <a:xfrm>
              <a:off x="8305752" y="5375330"/>
              <a:ext cx="0" cy="1437220"/>
            </a:xfrm>
            <a:prstGeom prst="line">
              <a:avLst/>
            </a:prstGeom>
            <a:noFill/>
            <a:ln w="6350" cap="flat" cmpd="sng" algn="ctr">
              <a:solidFill>
                <a:srgbClr val="818285"/>
              </a:solidFill>
              <a:prstDash val="solid"/>
              <a:miter lim="800000"/>
            </a:ln>
            <a:effectLst/>
          </p:spPr>
        </p:cxnSp>
      </p:grpSp>
      <p:sp>
        <p:nvSpPr>
          <p:cNvPr id="187" name="Rectangle 312">
            <a:extLst>
              <a:ext uri="{FF2B5EF4-FFF2-40B4-BE49-F238E27FC236}">
                <a16:creationId xmlns:a16="http://schemas.microsoft.com/office/drawing/2014/main" id="{59DE5D42-D348-D95E-B69F-82AF88F78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23" y="1496367"/>
            <a:ext cx="93358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>
                <a:solidFill>
                  <a:schemeClr val="tx2"/>
                </a:solidFill>
                <a:latin typeface="Calibri"/>
              </a:rPr>
              <a:t>Final Workforce Development Plan to be completed at the end of March! </a:t>
            </a: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70421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9120E-334C-C1EB-1C7A-1BE31AF33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7B51F04-FF1E-19AA-A42F-4384E40FF3EB}"/>
              </a:ext>
            </a:extLst>
          </p:cNvPr>
          <p:cNvSpPr/>
          <p:nvPr/>
        </p:nvSpPr>
        <p:spPr>
          <a:xfrm>
            <a:off x="-66675" y="-76200"/>
            <a:ext cx="12592050" cy="7143750"/>
          </a:xfrm>
          <a:prstGeom prst="rect">
            <a:avLst/>
          </a:prstGeom>
          <a:solidFill>
            <a:srgbClr val="0636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3ABC92B9-C4F7-5A67-D8AD-AAC4C29DBAC2}"/>
              </a:ext>
            </a:extLst>
          </p:cNvPr>
          <p:cNvSpPr txBox="1">
            <a:spLocks/>
          </p:cNvSpPr>
          <p:nvPr/>
        </p:nvSpPr>
        <p:spPr>
          <a:xfrm>
            <a:off x="677972" y="1452850"/>
            <a:ext cx="5797255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58293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lang="en-AU" sz="2000" b="1" kern="1200">
                <a:solidFill>
                  <a:schemeClr val="tx2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5829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/>
                <a:ea typeface="+mj-ea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240FC48-8054-DDF1-7C78-C878C6959EF2}"/>
              </a:ext>
            </a:extLst>
          </p:cNvPr>
          <p:cNvSpPr/>
          <p:nvPr/>
        </p:nvSpPr>
        <p:spPr>
          <a:xfrm>
            <a:off x="3937590" y="2098168"/>
            <a:ext cx="2232837" cy="2743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8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F20D01-785A-33C6-CD8D-D3E15C61820A}"/>
              </a:ext>
            </a:extLst>
          </p:cNvPr>
          <p:cNvSpPr txBox="1"/>
          <p:nvPr/>
        </p:nvSpPr>
        <p:spPr>
          <a:xfrm>
            <a:off x="3937590" y="2278475"/>
            <a:ext cx="223283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/>
              </a:rPr>
              <a:t>1</a:t>
            </a:r>
          </a:p>
          <a:p>
            <a:pPr marL="0" marR="0" lvl="0" indent="0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Introduction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7A1A6BF-694F-1AEC-DA02-20E647579B50}"/>
              </a:ext>
            </a:extLst>
          </p:cNvPr>
          <p:cNvSpPr/>
          <p:nvPr/>
        </p:nvSpPr>
        <p:spPr>
          <a:xfrm>
            <a:off x="6475227" y="2098168"/>
            <a:ext cx="2232837" cy="2743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8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79EF7F-5831-FEE2-432A-B7AFF6EF6A2A}"/>
              </a:ext>
            </a:extLst>
          </p:cNvPr>
          <p:cNvSpPr txBox="1"/>
          <p:nvPr/>
        </p:nvSpPr>
        <p:spPr>
          <a:xfrm>
            <a:off x="6475227" y="2278475"/>
            <a:ext cx="223283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/>
              </a:rPr>
              <a:t>2</a:t>
            </a:r>
          </a:p>
          <a:p>
            <a:pPr marL="0" marR="0" lvl="0" indent="0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Goals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E9AADBB-8AE0-E0B1-68BC-A08923FF0349}"/>
              </a:ext>
            </a:extLst>
          </p:cNvPr>
          <p:cNvSpPr/>
          <p:nvPr/>
        </p:nvSpPr>
        <p:spPr>
          <a:xfrm>
            <a:off x="9012864" y="2098168"/>
            <a:ext cx="2232837" cy="2743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8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733458C-6385-D4D1-A79D-94D20958A7F9}"/>
              </a:ext>
            </a:extLst>
          </p:cNvPr>
          <p:cNvSpPr txBox="1"/>
          <p:nvPr/>
        </p:nvSpPr>
        <p:spPr>
          <a:xfrm>
            <a:off x="9012864" y="2278475"/>
            <a:ext cx="223283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/>
              </a:rPr>
              <a:t>3</a:t>
            </a:r>
          </a:p>
          <a:p>
            <a:pPr marL="0" marR="0" lvl="0" indent="0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Workforce Needs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6BF3B99-EA85-0607-FFE7-88DB1616917E}"/>
              </a:ext>
            </a:extLst>
          </p:cNvPr>
          <p:cNvSpPr/>
          <p:nvPr/>
        </p:nvSpPr>
        <p:spPr>
          <a:xfrm>
            <a:off x="3920685" y="3895724"/>
            <a:ext cx="2232837" cy="2743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8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E029932-E461-B7D9-15C9-3DD8F87499C3}"/>
              </a:ext>
            </a:extLst>
          </p:cNvPr>
          <p:cNvSpPr txBox="1"/>
          <p:nvPr/>
        </p:nvSpPr>
        <p:spPr>
          <a:xfrm>
            <a:off x="3920685" y="4076031"/>
            <a:ext cx="2232837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/>
              </a:rPr>
              <a:t>4</a:t>
            </a:r>
          </a:p>
          <a:p>
            <a:pPr marL="0" marR="0" lvl="0" indent="0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Workforce Development </a:t>
            </a:r>
          </a:p>
          <a:p>
            <a:pPr marL="0" marR="0" lvl="0" indent="0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Directory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644FB5D-EF22-4CC0-711C-801E15D3F44A}"/>
              </a:ext>
            </a:extLst>
          </p:cNvPr>
          <p:cNvSpPr/>
          <p:nvPr/>
        </p:nvSpPr>
        <p:spPr>
          <a:xfrm>
            <a:off x="6458322" y="3895724"/>
            <a:ext cx="2232837" cy="2743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8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40AF618-C85F-3BC3-48A9-A92F10546F68}"/>
              </a:ext>
            </a:extLst>
          </p:cNvPr>
          <p:cNvSpPr txBox="1"/>
          <p:nvPr/>
        </p:nvSpPr>
        <p:spPr>
          <a:xfrm>
            <a:off x="6458322" y="4076031"/>
            <a:ext cx="223283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/>
              </a:rPr>
              <a:t>5</a:t>
            </a:r>
          </a:p>
          <a:p>
            <a:pPr marL="0" marR="0" lvl="0" indent="0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Career Pathways Guide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182FB5A-70DB-126E-063E-379AB760B604}"/>
              </a:ext>
            </a:extLst>
          </p:cNvPr>
          <p:cNvSpPr/>
          <p:nvPr/>
        </p:nvSpPr>
        <p:spPr>
          <a:xfrm>
            <a:off x="8995959" y="3895724"/>
            <a:ext cx="2232837" cy="2743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8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BCEA21F-5A20-E9E5-C407-8A278DCFA1F6}"/>
              </a:ext>
            </a:extLst>
          </p:cNvPr>
          <p:cNvSpPr txBox="1"/>
          <p:nvPr/>
        </p:nvSpPr>
        <p:spPr>
          <a:xfrm>
            <a:off x="8995959" y="4076031"/>
            <a:ext cx="223283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/>
              </a:rPr>
              <a:t>6</a:t>
            </a:r>
          </a:p>
          <a:p>
            <a:pPr marL="0" marR="0" lvl="0" indent="0" defTabSz="13128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Conclusion</a:t>
            </a:r>
          </a:p>
        </p:txBody>
      </p:sp>
      <p:pic>
        <p:nvPicPr>
          <p:cNvPr id="61" name="Graphic 60" descr="A circle made of large dots">
            <a:extLst>
              <a:ext uri="{FF2B5EF4-FFF2-40B4-BE49-F238E27FC236}">
                <a16:creationId xmlns:a16="http://schemas.microsoft.com/office/drawing/2014/main" id="{FABFC2FD-870E-A477-1970-A4DACDB16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1655" y="3307369"/>
            <a:ext cx="511918" cy="511918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6063888E-82B9-35E4-40BE-03CDA33E16F9}"/>
              </a:ext>
            </a:extLst>
          </p:cNvPr>
          <p:cNvSpPr/>
          <p:nvPr/>
        </p:nvSpPr>
        <p:spPr>
          <a:xfrm>
            <a:off x="8995959" y="3405700"/>
            <a:ext cx="365760" cy="365760"/>
          </a:xfrm>
          <a:prstGeom prst="ellipse">
            <a:avLst/>
          </a:prstGeom>
          <a:solidFill>
            <a:srgbClr val="1881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3693B0B-0127-25C1-E814-868120912679}"/>
              </a:ext>
            </a:extLst>
          </p:cNvPr>
          <p:cNvSpPr/>
          <p:nvPr/>
        </p:nvSpPr>
        <p:spPr>
          <a:xfrm>
            <a:off x="3867797" y="1496434"/>
            <a:ext cx="365760" cy="365760"/>
          </a:xfrm>
          <a:prstGeom prst="ellipse">
            <a:avLst/>
          </a:prstGeom>
          <a:solidFill>
            <a:srgbClr val="2CB2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64" name="Graphic 63" descr="Decorative circles">
            <a:extLst>
              <a:ext uri="{FF2B5EF4-FFF2-40B4-BE49-F238E27FC236}">
                <a16:creationId xmlns:a16="http://schemas.microsoft.com/office/drawing/2014/main" id="{44602506-D21D-4138-1EEB-67A9B30C8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8560" y="1496434"/>
            <a:ext cx="539567" cy="539567"/>
          </a:xfrm>
          <a:prstGeom prst="rect">
            <a:avLst/>
          </a:prstGeom>
        </p:spPr>
      </p:pic>
      <p:pic>
        <p:nvPicPr>
          <p:cNvPr id="65" name="Graphic 64" descr="Decorative circles">
            <a:extLst>
              <a:ext uri="{FF2B5EF4-FFF2-40B4-BE49-F238E27FC236}">
                <a16:creationId xmlns:a16="http://schemas.microsoft.com/office/drawing/2014/main" id="{35389423-0017-DEAE-0E3B-577C79F63E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5678" y="3231569"/>
            <a:ext cx="664155" cy="664155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A0D9EE7B-6F1B-46BF-0AB0-AF1A8657026B}"/>
              </a:ext>
            </a:extLst>
          </p:cNvPr>
          <p:cNvSpPr/>
          <p:nvPr/>
        </p:nvSpPr>
        <p:spPr>
          <a:xfrm>
            <a:off x="8988584" y="1496434"/>
            <a:ext cx="365760" cy="365760"/>
          </a:xfrm>
          <a:prstGeom prst="ellipse">
            <a:avLst/>
          </a:prstGeom>
          <a:solidFill>
            <a:srgbClr val="E978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305057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790A4D-043E-98E7-857D-160D4064E6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504001"/>
            <a:ext cx="10580687" cy="531743"/>
          </a:xfrm>
        </p:spPr>
        <p:txBody>
          <a:bodyPr/>
          <a:lstStyle/>
          <a:p>
            <a:r>
              <a:rPr lang="en-US"/>
              <a:t>Workforce Development Directory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154AEB6-9873-9BD8-18FB-F3CA4EE70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2" y="2518341"/>
            <a:ext cx="3498376" cy="36538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556DBF5-FB20-B271-0E93-02BBF6F7B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801" y="2384991"/>
            <a:ext cx="6511388" cy="4000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DD5FE56-A09F-E55C-42B7-EEAA4FB429AA}"/>
              </a:ext>
            </a:extLst>
          </p:cNvPr>
          <p:cNvSpPr txBox="1"/>
          <p:nvPr/>
        </p:nvSpPr>
        <p:spPr>
          <a:xfrm>
            <a:off x="658812" y="1294869"/>
            <a:ext cx="112855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/>
              <a:t>Purpose: </a:t>
            </a:r>
            <a:r>
              <a:rPr lang="en-US" sz="2400"/>
              <a:t>Provide a centralized repository of workforce development organizations operating across the Great Lakes region. </a:t>
            </a:r>
          </a:p>
        </p:txBody>
      </p:sp>
    </p:spTree>
    <p:extLst>
      <p:ext uri="{BB962C8B-B14F-4D97-AF65-F5344CB8AC3E}">
        <p14:creationId xmlns:p14="http://schemas.microsoft.com/office/powerpoint/2010/main" val="86914959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C50A8-8888-23A8-0FBB-A05BA705E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5CD9C9-FAB0-B8FA-6D96-72695E195F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504001"/>
            <a:ext cx="10580687" cy="531743"/>
          </a:xfrm>
        </p:spPr>
        <p:txBody>
          <a:bodyPr/>
          <a:lstStyle/>
          <a:p>
            <a:r>
              <a:rPr lang="en-US"/>
              <a:t>Career Pathways Guide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459B2CD-99FA-A038-71C6-61FA2144B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0171" y="1601944"/>
            <a:ext cx="7363016" cy="4528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581F655-9FDE-1A6F-CFBC-98E076CCA622}"/>
              </a:ext>
            </a:extLst>
          </p:cNvPr>
          <p:cNvSpPr txBox="1"/>
          <p:nvPr/>
        </p:nvSpPr>
        <p:spPr>
          <a:xfrm>
            <a:off x="658813" y="1601944"/>
            <a:ext cx="31130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/>
              <a:t>Purpose: </a:t>
            </a:r>
            <a:r>
              <a:rPr lang="en-US" sz="2400"/>
              <a:t>Provide clear, accessible information on job descriptions, entry requirements, career exploration programs, and advancement opportunities related to CHEERS.  </a:t>
            </a:r>
          </a:p>
        </p:txBody>
      </p:sp>
    </p:spTree>
    <p:extLst>
      <p:ext uri="{BB962C8B-B14F-4D97-AF65-F5344CB8AC3E}">
        <p14:creationId xmlns:p14="http://schemas.microsoft.com/office/powerpoint/2010/main" val="85377705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0EF7A-0519-78B1-8BEE-E438FBF46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FEEB1AC-4DF5-40CB-2850-633644D3C1CE}"/>
              </a:ext>
            </a:extLst>
          </p:cNvPr>
          <p:cNvSpPr txBox="1">
            <a:spLocks/>
          </p:cNvSpPr>
          <p:nvPr/>
        </p:nvSpPr>
        <p:spPr>
          <a:xfrm>
            <a:off x="478744" y="2888459"/>
            <a:ext cx="11234511" cy="1081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>
                <a:latin typeface="Cooper Black"/>
                <a:ea typeface="Calibri Light"/>
                <a:cs typeface="Calibri Light"/>
              </a:rPr>
              <a:t>Updated Graphics</a:t>
            </a:r>
            <a:endParaRPr lang="en-US" sz="5400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8609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162618-F41A-9F96-C45C-0EADCAFCD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74"/>
            <a:ext cx="12192000" cy="659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96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0FCD18-9C31-C72A-6466-575CE8D7F9EB}"/>
              </a:ext>
            </a:extLst>
          </p:cNvPr>
          <p:cNvSpPr txBox="1"/>
          <p:nvPr/>
        </p:nvSpPr>
        <p:spPr>
          <a:xfrm>
            <a:off x="512064" y="331519"/>
            <a:ext cx="1066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Cooper Black" panose="0208090404030B020404" pitchFamily="18" charset="0"/>
              </a:rPr>
              <a:t>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8566AB-F0BF-9285-00F8-7E5F7881803A}"/>
              </a:ext>
            </a:extLst>
          </p:cNvPr>
          <p:cNvSpPr txBox="1"/>
          <p:nvPr/>
        </p:nvSpPr>
        <p:spPr>
          <a:xfrm>
            <a:off x="512064" y="1586368"/>
            <a:ext cx="4666223" cy="3739485"/>
          </a:xfrm>
          <a:prstGeom prst="rect">
            <a:avLst/>
          </a:prstGeom>
          <a:noFill/>
        </p:spPr>
        <p:txBody>
          <a:bodyPr wrap="square" lIns="91440" tIns="45720" rIns="91440" bIns="45720" numCol="1" spcCol="82296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/>
              <a:t>General CHEERS Schedule &amp; Next Steps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Habitat Loop Early Action Project Update</a:t>
            </a:r>
            <a:endParaRPr lang="en-US" err="1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Funding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Regulatory + Permitting Updates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USACE Updates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/>
              <a:t>Recent Deliverables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Workforce Development – Draft Report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Updated graphics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i="1"/>
              <a:t>PARTNER AND STAKEHOLDER UPDATES</a:t>
            </a:r>
            <a:endParaRPr lang="en-US" b="1" i="1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Ongoing Communications and Next Steps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>
              <a:latin typeface="Arial"/>
              <a:ea typeface="Calibri Light"/>
              <a:cs typeface="Arial"/>
            </a:endParaRPr>
          </a:p>
          <a:p>
            <a:pPr>
              <a:spcBef>
                <a:spcPts val="600"/>
              </a:spcBef>
            </a:pPr>
            <a:endParaRPr lang="en-US" sz="2400">
              <a:latin typeface="+mj-lt"/>
              <a:ea typeface="Calibri Light"/>
              <a:cs typeface="Calibri Light"/>
            </a:endParaRPr>
          </a:p>
        </p:txBody>
      </p:sp>
      <p:pic>
        <p:nvPicPr>
          <p:cNvPr id="5" name="Picture 4" descr="A park with a city and water&#10;&#10;Description automatically generated with medium confidence">
            <a:extLst>
              <a:ext uri="{FF2B5EF4-FFF2-40B4-BE49-F238E27FC236}">
                <a16:creationId xmlns:a16="http://schemas.microsoft.com/office/drawing/2014/main" id="{6ACB4252-58E3-AC19-56A1-75583258A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21481"/>
          <a:stretch/>
        </p:blipFill>
        <p:spPr>
          <a:xfrm>
            <a:off x="5235388" y="0"/>
            <a:ext cx="6956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03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4CD60-A83A-CAE4-86DF-943AF7CF7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371CCA-246F-139D-4704-6BB642AE0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" y="0"/>
            <a:ext cx="12190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46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B33E4-3F38-3341-4CCC-D3C9FC50E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F0D39B-17A1-5324-9AA6-45F9D05A8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78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96AB1-BBF2-664B-27A1-9ABD5F708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58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64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3CA34-D60B-1711-FA22-50A130A01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BC383-6A30-2D10-43A4-2B2C7611E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68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CC38A-6987-8795-B07D-C994700FA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CAE184-5E7F-81CA-A99F-65E78296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62600"/>
            <a:ext cx="12192001" cy="532800"/>
          </a:xfrm>
        </p:spPr>
        <p:txBody>
          <a:bodyPr>
            <a:noAutofit/>
          </a:bodyPr>
          <a:lstStyle/>
          <a:p>
            <a:pPr algn="ctr"/>
            <a:r>
              <a:rPr lang="en-US" sz="5400">
                <a:latin typeface="Cooper Black"/>
              </a:rPr>
              <a:t>Stakeholder Updates</a:t>
            </a:r>
            <a:endParaRPr lang="en-US" sz="5400" i="1">
              <a:latin typeface="Cooper Black"/>
            </a:endParaRPr>
          </a:p>
        </p:txBody>
      </p:sp>
    </p:spTree>
    <p:extLst>
      <p:ext uri="{BB962C8B-B14F-4D97-AF65-F5344CB8AC3E}">
        <p14:creationId xmlns:p14="http://schemas.microsoft.com/office/powerpoint/2010/main" val="939507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3AFEBF-DB9D-9189-09CB-3C69F145DC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331878"/>
            <a:ext cx="9037636" cy="5317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>
                <a:latin typeface="Cooper Black"/>
                <a:cs typeface="Times New Roman"/>
              </a:rPr>
              <a:t>Partner Updates</a:t>
            </a:r>
            <a:endParaRPr lang="en-US" sz="4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D2430-B2E8-7F12-5B30-F25A14A07298}"/>
              </a:ext>
            </a:extLst>
          </p:cNvPr>
          <p:cNvSpPr txBox="1"/>
          <p:nvPr/>
        </p:nvSpPr>
        <p:spPr>
          <a:xfrm>
            <a:off x="658813" y="1170810"/>
            <a:ext cx="6895873" cy="49552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Calibri" panose="020F0502020204030204"/>
                <a:cs typeface="Calibri" panose="020F0502020204030204"/>
              </a:rPr>
              <a:t>BEL</a:t>
            </a:r>
            <a:r>
              <a:rPr lang="en-US">
                <a:ea typeface="Calibri" panose="020F0502020204030204"/>
                <a:cs typeface="Calibri" panose="020F0502020204030204"/>
              </a:rPr>
              <a:t> – IYC Resilience Hub Study</a:t>
            </a:r>
          </a:p>
          <a:p>
            <a:endParaRPr lang="en-US" sz="1400">
              <a:ea typeface="Calibri" panose="020F0502020204030204"/>
              <a:cs typeface="Calibri" panose="020F0502020204030204"/>
            </a:endParaRPr>
          </a:p>
          <a:p>
            <a:r>
              <a:rPr lang="en-US" b="1">
                <a:ea typeface="Calibri" panose="020F0502020204030204"/>
                <a:cs typeface="Calibri" panose="020F0502020204030204"/>
              </a:rPr>
              <a:t>Port</a:t>
            </a:r>
            <a:r>
              <a:rPr lang="en-US">
                <a:ea typeface="Calibri" panose="020F0502020204030204"/>
                <a:cs typeface="Calibri" panose="020F0502020204030204"/>
              </a:rPr>
              <a:t> – Continued advocacy </a:t>
            </a:r>
          </a:p>
          <a:p>
            <a:endParaRPr lang="en-US" sz="1400">
              <a:ea typeface="Calibri" panose="020F0502020204030204"/>
              <a:cs typeface="Calibri" panose="020F0502020204030204"/>
            </a:endParaRPr>
          </a:p>
          <a:p>
            <a:r>
              <a:rPr lang="en-US" b="1">
                <a:ea typeface="Calibri" panose="020F0502020204030204"/>
                <a:cs typeface="Calibri" panose="020F0502020204030204"/>
              </a:rPr>
              <a:t>City of Cleveland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City Council hearings regarding the future of Burke Lakefront Airport</a:t>
            </a:r>
          </a:p>
          <a:p>
            <a:endParaRPr lang="en-US" sz="1100">
              <a:ea typeface="Calibri" panose="020F0502020204030204"/>
              <a:cs typeface="Calibri" panose="020F0502020204030204"/>
            </a:endParaRPr>
          </a:p>
          <a:p>
            <a:r>
              <a:rPr lang="en-US" b="1">
                <a:ea typeface="Calibri" panose="020F0502020204030204"/>
                <a:cs typeface="Calibri" panose="020F0502020204030204"/>
              </a:rPr>
              <a:t>ODOT – </a:t>
            </a:r>
          </a:p>
          <a:p>
            <a:endParaRPr lang="en-US" sz="1100">
              <a:ea typeface="Calibri" panose="020F0502020204030204"/>
              <a:cs typeface="Calibri" panose="020F0502020204030204"/>
            </a:endParaRPr>
          </a:p>
          <a:p>
            <a:r>
              <a:rPr lang="en-US" b="1">
                <a:ea typeface="Calibri" panose="020F0502020204030204"/>
                <a:cs typeface="Calibri" panose="020F0502020204030204"/>
              </a:rPr>
              <a:t>ODNR – </a:t>
            </a:r>
          </a:p>
          <a:p>
            <a:endParaRPr lang="en-US" sz="1400" b="1">
              <a:ea typeface="Calibri" panose="020F0502020204030204"/>
              <a:cs typeface="Calibri" panose="020F0502020204030204"/>
            </a:endParaRPr>
          </a:p>
          <a:p>
            <a:r>
              <a:rPr lang="en-US" b="1">
                <a:ea typeface="Calibri" panose="020F0502020204030204"/>
                <a:cs typeface="Calibri" panose="020F0502020204030204"/>
              </a:rPr>
              <a:t>Cleveland Metroparks: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Reconnecting Communities Technical Assistance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Sailing Center on track for early summer completion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NEORSD CSO relocation construction to begin in 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Mandel Community Trail E 55 – MLK lighting will begin this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North Gordon gateway improvements this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Gordon Park Phase 1 construction late spring</a:t>
            </a: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 descr="A screenshot of a report&#10;&#10;AI-generated content may be incorrect.">
            <a:extLst>
              <a:ext uri="{FF2B5EF4-FFF2-40B4-BE49-F238E27FC236}">
                <a16:creationId xmlns:a16="http://schemas.microsoft.com/office/drawing/2014/main" id="{CA9CB191-00A5-B739-234A-249AD08F7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190" y="1451578"/>
            <a:ext cx="4588518" cy="395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1215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C58A97E-6972-AF08-5F7E-A314D7F95CE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 t="7075" b="707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1859C7-5EC7-8D68-9D84-5F69B7118CE5}"/>
              </a:ext>
            </a:extLst>
          </p:cNvPr>
          <p:cNvSpPr/>
          <p:nvPr/>
        </p:nvSpPr>
        <p:spPr>
          <a:xfrm>
            <a:off x="-67669" y="-163773"/>
            <a:ext cx="12398991" cy="7021773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9D86513-D91D-D5D5-0A2F-AE1534E84A5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7114" y="875272"/>
            <a:ext cx="5324400" cy="1233295"/>
          </a:xfrm>
        </p:spPr>
        <p:txBody>
          <a:bodyPr>
            <a:normAutofit/>
          </a:bodyPr>
          <a:lstStyle/>
          <a:p>
            <a:r>
              <a:rPr lang="en-GB" sz="5400" b="1"/>
              <a:t>IYC Resilience Hub </a:t>
            </a:r>
            <a:endParaRPr lang="en-US" sz="5400" b="1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735B7E-BD9A-92E2-8B2D-31384A1E2B9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A70A05-3AAC-58CE-3B4C-71800E8B4A5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521162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D72AF-15C1-8DC5-BBF9-71D2791B0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9ECF98-7109-3837-823B-129E932E22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331878"/>
            <a:ext cx="9037636" cy="71859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>
                <a:latin typeface="Cooper Black"/>
                <a:cs typeface="Times New Roman"/>
              </a:rPr>
              <a:t>Ongoing Communications</a:t>
            </a:r>
            <a:endParaRPr lang="en-US" sz="4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F9E61B-F9BF-E8B5-2FB2-D9E00BF8D065}"/>
              </a:ext>
            </a:extLst>
          </p:cNvPr>
          <p:cNvSpPr txBox="1"/>
          <p:nvPr/>
        </p:nvSpPr>
        <p:spPr>
          <a:xfrm>
            <a:off x="658813" y="2617646"/>
            <a:ext cx="8255898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i="1">
                <a:ea typeface="Calibri" panose="020F0502020204030204"/>
                <a:cs typeface="Calibri" panose="020F0502020204030204"/>
              </a:rPr>
              <a:t>How would you like to stay connected?</a:t>
            </a:r>
            <a:r>
              <a:rPr lang="en-US" sz="3200" b="1" i="1">
                <a:ea typeface="Calibri" panose="020F0502020204030204"/>
                <a:cs typeface="Calibri" panose="020F0502020204030204"/>
              </a:rPr>
              <a:t> </a:t>
            </a:r>
            <a:endParaRPr lang="en-US" sz="2800" i="1">
              <a:ea typeface="Calibri" panose="020F0502020204030204"/>
              <a:cs typeface="Calibri" panose="020F0502020204030204"/>
            </a:endParaRPr>
          </a:p>
          <a:p>
            <a:endParaRPr lang="en-US" b="1">
              <a:ea typeface="Calibri" panose="020F0502020204030204"/>
              <a:cs typeface="Calibri" panose="020F0502020204030204"/>
            </a:endParaRPr>
          </a:p>
          <a:p>
            <a:r>
              <a:rPr lang="en-US" b="1">
                <a:ea typeface="Calibri" panose="020F0502020204030204"/>
                <a:cs typeface="Calibri" panose="020F0502020204030204"/>
              </a:rPr>
              <a:t>Let us know if you would prefer email updates in the future. We will send a follow up email after today's meeting to confirm folks would like to stay on our distribution list. </a:t>
            </a:r>
          </a:p>
          <a:p>
            <a:endParaRPr lang="en-US" b="1">
              <a:ea typeface="Calibri" panose="020F0502020204030204"/>
              <a:cs typeface="Calibri" panose="020F0502020204030204"/>
            </a:endParaRPr>
          </a:p>
          <a:p>
            <a:endParaRPr lang="en-US" b="1">
              <a:ea typeface="Calibri" panose="020F0502020204030204"/>
              <a:cs typeface="Calibri" panose="020F0502020204030204"/>
            </a:endParaRPr>
          </a:p>
          <a:p>
            <a:endParaRPr lang="en-US" b="1">
              <a:ea typeface="Calibri" panose="020F0502020204030204"/>
              <a:cs typeface="Calibri" panose="020F0502020204030204"/>
            </a:endParaRPr>
          </a:p>
          <a:p>
            <a:endParaRPr lang="en-US" b="1">
              <a:ea typeface="Calibri" panose="020F0502020204030204"/>
              <a:cs typeface="Calibri" panose="020F0502020204030204"/>
            </a:endParaRPr>
          </a:p>
          <a:p>
            <a:endParaRPr lang="en-US" b="1">
              <a:ea typeface="Calibri" panose="020F0502020204030204"/>
              <a:cs typeface="Calibri" panose="020F0502020204030204"/>
            </a:endParaRPr>
          </a:p>
          <a:p>
            <a:endParaRPr lang="en-US" b="1">
              <a:ea typeface="Calibri" panose="020F0502020204030204"/>
              <a:cs typeface="Calibri" panose="020F0502020204030204"/>
            </a:endParaRPr>
          </a:p>
          <a:p>
            <a:r>
              <a:rPr lang="en-US" b="1">
                <a:ea typeface="Calibri" panose="020F0502020204030204"/>
                <a:cs typeface="Calibri" panose="020F0502020204030204"/>
              </a:rPr>
              <a:t>Thanks! </a:t>
            </a:r>
          </a:p>
        </p:txBody>
      </p:sp>
    </p:spTree>
    <p:extLst>
      <p:ext uri="{BB962C8B-B14F-4D97-AF65-F5344CB8AC3E}">
        <p14:creationId xmlns:p14="http://schemas.microsoft.com/office/powerpoint/2010/main" val="328264891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1F75434-CF39-7C35-A054-63778DBA4B7E}"/>
              </a:ext>
            </a:extLst>
          </p:cNvPr>
          <p:cNvCxnSpPr>
            <a:cxnSpLocks/>
          </p:cNvCxnSpPr>
          <p:nvPr/>
        </p:nvCxnSpPr>
        <p:spPr>
          <a:xfrm flipV="1">
            <a:off x="4404755" y="5438361"/>
            <a:ext cx="0" cy="18924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13D91F0-55BD-8A58-7494-46BAF1F164AF}"/>
              </a:ext>
            </a:extLst>
          </p:cNvPr>
          <p:cNvSpPr txBox="1"/>
          <p:nvPr/>
        </p:nvSpPr>
        <p:spPr>
          <a:xfrm>
            <a:off x="4493031" y="5561985"/>
            <a:ext cx="25953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 sz="1000" i="1"/>
              <a:t>Plan Graphics Drafts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F92D9B-21DE-D8D6-C9C9-330D17C675F7}"/>
              </a:ext>
            </a:extLst>
          </p:cNvPr>
          <p:cNvCxnSpPr>
            <a:cxnSpLocks/>
            <a:endCxn id="39" idx="3"/>
          </p:cNvCxnSpPr>
          <p:nvPr/>
        </p:nvCxnSpPr>
        <p:spPr>
          <a:xfrm flipH="1">
            <a:off x="9083022" y="3394771"/>
            <a:ext cx="2207922" cy="16712"/>
          </a:xfrm>
          <a:prstGeom prst="line">
            <a:avLst/>
          </a:prstGeom>
          <a:ln w="57150">
            <a:solidFill>
              <a:schemeClr val="accent1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85B390E-AECF-8513-F6B2-CC3A90422CC4}"/>
              </a:ext>
            </a:extLst>
          </p:cNvPr>
          <p:cNvCxnSpPr>
            <a:cxnSpLocks/>
          </p:cNvCxnSpPr>
          <p:nvPr/>
        </p:nvCxnSpPr>
        <p:spPr>
          <a:xfrm flipV="1">
            <a:off x="9879491" y="5438361"/>
            <a:ext cx="0" cy="18924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FF9C90-0F1C-EAF4-22DA-E7E9172A3A23}"/>
              </a:ext>
            </a:extLst>
          </p:cNvPr>
          <p:cNvCxnSpPr>
            <a:cxnSpLocks/>
          </p:cNvCxnSpPr>
          <p:nvPr/>
        </p:nvCxnSpPr>
        <p:spPr>
          <a:xfrm>
            <a:off x="9816321" y="1124339"/>
            <a:ext cx="0" cy="5456883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728BB38-89BA-4692-1B15-B66FBEDEB21F}"/>
              </a:ext>
            </a:extLst>
          </p:cNvPr>
          <p:cNvCxnSpPr>
            <a:cxnSpLocks/>
            <a:endCxn id="51" idx="3"/>
          </p:cNvCxnSpPr>
          <p:nvPr/>
        </p:nvCxnSpPr>
        <p:spPr>
          <a:xfrm flipH="1">
            <a:off x="8986518" y="1981934"/>
            <a:ext cx="2304426" cy="12859"/>
          </a:xfrm>
          <a:prstGeom prst="line">
            <a:avLst/>
          </a:prstGeom>
          <a:ln w="57150">
            <a:solidFill>
              <a:schemeClr val="accent1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EAFA86-4D3C-B46D-200D-02FE5AD063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850" y="-12803"/>
            <a:ext cx="11426507" cy="531743"/>
          </a:xfrm>
        </p:spPr>
        <p:txBody>
          <a:bodyPr/>
          <a:lstStyle/>
          <a:p>
            <a:r>
              <a:rPr lang="en-US" sz="2800"/>
              <a:t>2025/2026 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E5325A-CC32-63D1-B83E-1FF18899C6DF}"/>
              </a:ext>
            </a:extLst>
          </p:cNvPr>
          <p:cNvCxnSpPr>
            <a:cxnSpLocks/>
          </p:cNvCxnSpPr>
          <p:nvPr/>
        </p:nvCxnSpPr>
        <p:spPr>
          <a:xfrm>
            <a:off x="1006567" y="3969172"/>
            <a:ext cx="7362733" cy="0"/>
          </a:xfrm>
          <a:prstGeom prst="line">
            <a:avLst/>
          </a:prstGeom>
          <a:ln w="57150">
            <a:solidFill>
              <a:srgbClr val="0E564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utoShape 13">
            <a:extLst>
              <a:ext uri="{FF2B5EF4-FFF2-40B4-BE49-F238E27FC236}">
                <a16:creationId xmlns:a16="http://schemas.microsoft.com/office/drawing/2014/main" id="{F3737343-20FC-DD36-63A6-83C77BB5D075}"/>
              </a:ext>
            </a:extLst>
          </p:cNvPr>
          <p:cNvSpPr>
            <a:spLocks/>
          </p:cNvSpPr>
          <p:nvPr/>
        </p:nvSpPr>
        <p:spPr bwMode="auto">
          <a:xfrm>
            <a:off x="1515686" y="3812104"/>
            <a:ext cx="290636" cy="27700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0E564C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914217">
              <a:defRPr/>
            </a:pPr>
            <a:r>
              <a:rPr lang="es-ES" sz="105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Gill Sans" charset="0"/>
              </a:rPr>
              <a:t>3</a:t>
            </a:r>
          </a:p>
        </p:txBody>
      </p:sp>
      <p:sp>
        <p:nvSpPr>
          <p:cNvPr id="35" name="AutoShape 13">
            <a:extLst>
              <a:ext uri="{FF2B5EF4-FFF2-40B4-BE49-F238E27FC236}">
                <a16:creationId xmlns:a16="http://schemas.microsoft.com/office/drawing/2014/main" id="{96377DCF-759E-EE82-8175-65403C4DE06E}"/>
              </a:ext>
            </a:extLst>
          </p:cNvPr>
          <p:cNvSpPr>
            <a:spLocks/>
          </p:cNvSpPr>
          <p:nvPr/>
        </p:nvSpPr>
        <p:spPr bwMode="auto">
          <a:xfrm>
            <a:off x="4076908" y="3817191"/>
            <a:ext cx="290636" cy="27700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0E564C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914217">
              <a:defRPr/>
            </a:pPr>
            <a:r>
              <a:rPr lang="es-ES" sz="105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Gill Sans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8FE52B-330D-1E4D-3D7D-33080A63A5EF}"/>
              </a:ext>
            </a:extLst>
          </p:cNvPr>
          <p:cNvSpPr txBox="1"/>
          <p:nvPr/>
        </p:nvSpPr>
        <p:spPr>
          <a:xfrm>
            <a:off x="1434707" y="1322097"/>
            <a:ext cx="132236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>
                <a:latin typeface="Cooper Black" panose="0208090404030B020404" pitchFamily="18" charset="0"/>
              </a:rPr>
              <a:t>SEP             OCT</a:t>
            </a:r>
            <a:r>
              <a:rPr lang="en-US" sz="2000">
                <a:latin typeface="Cooper Black" panose="0208090404030B020404" pitchFamily="18" charset="0"/>
              </a:rPr>
              <a:t>            NOV             DEC        JAN           FEB           MAR          APR	   </a:t>
            </a:r>
            <a:r>
              <a:rPr lang="en-US" sz="1050">
                <a:latin typeface="Cooper Black" panose="0208090404030B020404" pitchFamily="18" charset="0"/>
              </a:rPr>
              <a:t>		 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E3E3371E-4343-AAAC-BD88-8D6667AB966A}"/>
              </a:ext>
            </a:extLst>
          </p:cNvPr>
          <p:cNvSpPr/>
          <p:nvPr/>
        </p:nvSpPr>
        <p:spPr>
          <a:xfrm>
            <a:off x="377800" y="570974"/>
            <a:ext cx="338123" cy="307777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765E08-660A-64C0-0C23-3636CFB87B97}"/>
              </a:ext>
            </a:extLst>
          </p:cNvPr>
          <p:cNvSpPr txBox="1"/>
          <p:nvPr/>
        </p:nvSpPr>
        <p:spPr>
          <a:xfrm>
            <a:off x="776894" y="570974"/>
            <a:ext cx="10828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 sz="1000" i="1"/>
              <a:t>Major Grant and Project Milestones</a:t>
            </a:r>
            <a:endParaRPr lang="en-GB" sz="1000" b="1" i="1"/>
          </a:p>
        </p:txBody>
      </p:sp>
      <p:sp>
        <p:nvSpPr>
          <p:cNvPr id="11" name="AutoShape 13">
            <a:extLst>
              <a:ext uri="{FF2B5EF4-FFF2-40B4-BE49-F238E27FC236}">
                <a16:creationId xmlns:a16="http://schemas.microsoft.com/office/drawing/2014/main" id="{3D02CF56-333F-B497-2D8E-95B933F0355C}"/>
              </a:ext>
            </a:extLst>
          </p:cNvPr>
          <p:cNvSpPr>
            <a:spLocks/>
          </p:cNvSpPr>
          <p:nvPr/>
        </p:nvSpPr>
        <p:spPr bwMode="auto">
          <a:xfrm>
            <a:off x="5453121" y="3817152"/>
            <a:ext cx="290636" cy="27700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0E564C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914217">
              <a:defRPr/>
            </a:pPr>
            <a:r>
              <a:rPr lang="es-ES" sz="105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Gill Sans" charset="0"/>
              </a:rPr>
              <a:t>6</a:t>
            </a:r>
          </a:p>
        </p:txBody>
      </p:sp>
      <p:sp>
        <p:nvSpPr>
          <p:cNvPr id="23" name="AutoShape 13">
            <a:extLst>
              <a:ext uri="{FF2B5EF4-FFF2-40B4-BE49-F238E27FC236}">
                <a16:creationId xmlns:a16="http://schemas.microsoft.com/office/drawing/2014/main" id="{A45E0254-45E7-785F-333F-D9031C8CACEE}"/>
              </a:ext>
            </a:extLst>
          </p:cNvPr>
          <p:cNvSpPr>
            <a:spLocks/>
          </p:cNvSpPr>
          <p:nvPr/>
        </p:nvSpPr>
        <p:spPr bwMode="auto">
          <a:xfrm>
            <a:off x="2776176" y="3817152"/>
            <a:ext cx="290636" cy="27700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0E564C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914217">
              <a:defRPr/>
            </a:pPr>
            <a:r>
              <a:rPr lang="es-ES" sz="105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Gill Sans" charset="0"/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CB906D6-4F47-1924-EC39-0AB6CD1F57F6}"/>
              </a:ext>
            </a:extLst>
          </p:cNvPr>
          <p:cNvCxnSpPr>
            <a:cxnSpLocks/>
          </p:cNvCxnSpPr>
          <p:nvPr/>
        </p:nvCxnSpPr>
        <p:spPr>
          <a:xfrm flipH="1">
            <a:off x="8384368" y="3960690"/>
            <a:ext cx="2906576" cy="473"/>
          </a:xfrm>
          <a:prstGeom prst="line">
            <a:avLst/>
          </a:prstGeom>
          <a:ln w="57150">
            <a:solidFill>
              <a:srgbClr val="0E564C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E302263-B05A-A9B0-C0FA-F56BCF612C63}"/>
              </a:ext>
            </a:extLst>
          </p:cNvPr>
          <p:cNvSpPr/>
          <p:nvPr/>
        </p:nvSpPr>
        <p:spPr>
          <a:xfrm>
            <a:off x="1119737" y="5118404"/>
            <a:ext cx="8759753" cy="365760"/>
          </a:xfrm>
          <a:prstGeom prst="roundRect">
            <a:avLst/>
          </a:prstGeom>
          <a:solidFill>
            <a:srgbClr val="0E564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11C:  Vision Optimization for CHEERS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0F9C6B-84C9-4544-CA95-09807370760A}"/>
              </a:ext>
            </a:extLst>
          </p:cNvPr>
          <p:cNvSpPr txBox="1"/>
          <p:nvPr/>
        </p:nvSpPr>
        <p:spPr>
          <a:xfrm>
            <a:off x="1319516" y="4735719"/>
            <a:ext cx="259533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 sz="1000" i="1"/>
              <a:t>30% Design</a:t>
            </a:r>
          </a:p>
          <a:p>
            <a:r>
              <a:rPr lang="en-GB" sz="1000" i="1"/>
              <a:t>(Plans, Cost Estimate)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520BCD-57E3-7A0F-F1C4-08F1306780F2}"/>
              </a:ext>
            </a:extLst>
          </p:cNvPr>
          <p:cNvSpPr txBox="1"/>
          <p:nvPr/>
        </p:nvSpPr>
        <p:spPr>
          <a:xfrm>
            <a:off x="3828572" y="4744340"/>
            <a:ext cx="174962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 sz="1000" i="1"/>
              <a:t>60% Design </a:t>
            </a:r>
          </a:p>
          <a:p>
            <a:r>
              <a:rPr lang="en-GB" sz="1000" i="1"/>
              <a:t>(Plans, Spec TOC, Cost Estimate)</a:t>
            </a:r>
            <a:endParaRPr lang="en-GB" sz="1000" b="1" i="1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D8E8169-9FF8-D6C4-FBFA-12A2094024EC}"/>
              </a:ext>
            </a:extLst>
          </p:cNvPr>
          <p:cNvSpPr txBox="1"/>
          <p:nvPr/>
        </p:nvSpPr>
        <p:spPr>
          <a:xfrm>
            <a:off x="7311904" y="4805696"/>
            <a:ext cx="259533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 sz="1000" i="1"/>
              <a:t>90% Design </a:t>
            </a:r>
          </a:p>
          <a:p>
            <a:r>
              <a:rPr lang="en-GB" sz="1000" i="1"/>
              <a:t>(Plans, Spec, Cost Estimate)</a:t>
            </a:r>
            <a:endParaRPr lang="en-GB" sz="1000" b="1" i="1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5F49849-B4E2-F941-1846-4E0650088495}"/>
              </a:ext>
            </a:extLst>
          </p:cNvPr>
          <p:cNvCxnSpPr>
            <a:cxnSpLocks/>
          </p:cNvCxnSpPr>
          <p:nvPr/>
        </p:nvCxnSpPr>
        <p:spPr>
          <a:xfrm flipV="1">
            <a:off x="1245952" y="4620716"/>
            <a:ext cx="0" cy="19194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EFA0667-F0FE-37E4-0259-EC561F39211E}"/>
              </a:ext>
            </a:extLst>
          </p:cNvPr>
          <p:cNvCxnSpPr>
            <a:cxnSpLocks/>
          </p:cNvCxnSpPr>
          <p:nvPr/>
        </p:nvCxnSpPr>
        <p:spPr>
          <a:xfrm flipV="1">
            <a:off x="3755008" y="4620716"/>
            <a:ext cx="0" cy="18924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922D274-A6C2-8B6B-DEA7-F178CDB2B629}"/>
              </a:ext>
            </a:extLst>
          </p:cNvPr>
          <p:cNvCxnSpPr>
            <a:cxnSpLocks/>
          </p:cNvCxnSpPr>
          <p:nvPr/>
        </p:nvCxnSpPr>
        <p:spPr>
          <a:xfrm flipV="1">
            <a:off x="7215657" y="4620716"/>
            <a:ext cx="0" cy="18924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38342A1-B66F-6F18-428E-D2FA8D6867FA}"/>
              </a:ext>
            </a:extLst>
          </p:cNvPr>
          <p:cNvSpPr txBox="1"/>
          <p:nvPr/>
        </p:nvSpPr>
        <p:spPr>
          <a:xfrm>
            <a:off x="4493031" y="2892652"/>
            <a:ext cx="18058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000" i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Graphic Collateral</a:t>
            </a:r>
          </a:p>
          <a:p>
            <a:r>
              <a:rPr lang="en-GB"/>
              <a:t>(Site Renderings, Flyers, etc)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01C2BB2-EECD-DD61-EAE8-85C765FF73E6}"/>
              </a:ext>
            </a:extLst>
          </p:cNvPr>
          <p:cNvSpPr/>
          <p:nvPr/>
        </p:nvSpPr>
        <p:spPr>
          <a:xfrm>
            <a:off x="1119740" y="4299488"/>
            <a:ext cx="6424054" cy="365760"/>
          </a:xfrm>
          <a:prstGeom prst="roundRect">
            <a:avLst/>
          </a:prstGeom>
          <a:solidFill>
            <a:srgbClr val="0E564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11A+B:  90% Phase 1 Marine and Landside Park Design</a:t>
            </a:r>
          </a:p>
        </p:txBody>
      </p:sp>
      <p:sp>
        <p:nvSpPr>
          <p:cNvPr id="63" name="Star: 5 Points 62">
            <a:extLst>
              <a:ext uri="{FF2B5EF4-FFF2-40B4-BE49-F238E27FC236}">
                <a16:creationId xmlns:a16="http://schemas.microsoft.com/office/drawing/2014/main" id="{B0A84210-7CED-9DE9-AF78-04AEFF0CC6EB}"/>
              </a:ext>
            </a:extLst>
          </p:cNvPr>
          <p:cNvSpPr/>
          <p:nvPr/>
        </p:nvSpPr>
        <p:spPr>
          <a:xfrm>
            <a:off x="7343236" y="4312939"/>
            <a:ext cx="338123" cy="307777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349A86F-F285-91F8-EB31-C4589D6AF167}"/>
              </a:ext>
            </a:extLst>
          </p:cNvPr>
          <p:cNvCxnSpPr>
            <a:cxnSpLocks/>
          </p:cNvCxnSpPr>
          <p:nvPr/>
        </p:nvCxnSpPr>
        <p:spPr>
          <a:xfrm flipV="1">
            <a:off x="4392135" y="2768124"/>
            <a:ext cx="0" cy="19194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1DAC0E60-96ED-36AF-955C-0748954F4F1D}"/>
              </a:ext>
            </a:extLst>
          </p:cNvPr>
          <p:cNvSpPr txBox="1"/>
          <p:nvPr/>
        </p:nvSpPr>
        <p:spPr>
          <a:xfrm>
            <a:off x="7004432" y="2882754"/>
            <a:ext cx="25953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000" i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On-Site Signage Development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D7EE7E7-77E4-F469-7204-AA347248E651}"/>
              </a:ext>
            </a:extLst>
          </p:cNvPr>
          <p:cNvCxnSpPr>
            <a:cxnSpLocks/>
          </p:cNvCxnSpPr>
          <p:nvPr/>
        </p:nvCxnSpPr>
        <p:spPr>
          <a:xfrm flipV="1">
            <a:off x="6894012" y="2748701"/>
            <a:ext cx="0" cy="19194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2B99CF6-2EA5-C336-62D9-29DEBE669712}"/>
              </a:ext>
            </a:extLst>
          </p:cNvPr>
          <p:cNvSpPr/>
          <p:nvPr/>
        </p:nvSpPr>
        <p:spPr>
          <a:xfrm>
            <a:off x="1119740" y="2454642"/>
            <a:ext cx="6136260" cy="365760"/>
          </a:xfrm>
          <a:prstGeom prst="roundRect">
            <a:avLst/>
          </a:prstGeom>
          <a:solidFill>
            <a:srgbClr val="E4F2E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: Evolving Stakeholder and Community Engagement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F7B37F6-9069-88DC-930E-3A58070847BA}"/>
              </a:ext>
            </a:extLst>
          </p:cNvPr>
          <p:cNvSpPr txBox="1"/>
          <p:nvPr/>
        </p:nvSpPr>
        <p:spPr>
          <a:xfrm>
            <a:off x="9041494" y="2215701"/>
            <a:ext cx="259533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 sz="1000" i="1"/>
              <a:t>90% Design </a:t>
            </a:r>
          </a:p>
          <a:p>
            <a:r>
              <a:rPr lang="en-GB" sz="1000" i="1"/>
              <a:t>(Plans, Spec, Cost Estimate)</a:t>
            </a:r>
            <a:endParaRPr lang="en-GB" sz="1000" b="1" i="1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0DE4C05-E11A-B0FC-26F1-0E48F8D8B3D0}"/>
              </a:ext>
            </a:extLst>
          </p:cNvPr>
          <p:cNvCxnSpPr>
            <a:cxnSpLocks/>
          </p:cNvCxnSpPr>
          <p:nvPr/>
        </p:nvCxnSpPr>
        <p:spPr>
          <a:xfrm flipV="1">
            <a:off x="8953218" y="2092077"/>
            <a:ext cx="0" cy="18924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4DCF2A9-493C-9B97-B076-3D89BCE212A2}"/>
              </a:ext>
            </a:extLst>
          </p:cNvPr>
          <p:cNvSpPr/>
          <p:nvPr/>
        </p:nvSpPr>
        <p:spPr>
          <a:xfrm>
            <a:off x="1119740" y="1811913"/>
            <a:ext cx="7866778" cy="365760"/>
          </a:xfrm>
          <a:prstGeom prst="roundRect">
            <a:avLst/>
          </a:prstGeom>
          <a:solidFill>
            <a:srgbClr val="E4F2E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8: CHEERS Marine Package + Permitting</a:t>
            </a:r>
          </a:p>
        </p:txBody>
      </p:sp>
      <p:sp>
        <p:nvSpPr>
          <p:cNvPr id="73" name="Star: 5 Points 72">
            <a:extLst>
              <a:ext uri="{FF2B5EF4-FFF2-40B4-BE49-F238E27FC236}">
                <a16:creationId xmlns:a16="http://schemas.microsoft.com/office/drawing/2014/main" id="{D4FB147F-8C44-2284-26DB-F0D1BB6D12E1}"/>
              </a:ext>
            </a:extLst>
          </p:cNvPr>
          <p:cNvSpPr/>
          <p:nvPr/>
        </p:nvSpPr>
        <p:spPr>
          <a:xfrm>
            <a:off x="8824375" y="1815108"/>
            <a:ext cx="338123" cy="307777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3489291-F8A3-158F-5809-A996AD0A3916}"/>
              </a:ext>
            </a:extLst>
          </p:cNvPr>
          <p:cNvSpPr txBox="1"/>
          <p:nvPr/>
        </p:nvSpPr>
        <p:spPr>
          <a:xfrm>
            <a:off x="9083023" y="3652742"/>
            <a:ext cx="25953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000" i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Workforce Development Plan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2366292-90BE-3E20-A0B7-CC278F89A72E}"/>
              </a:ext>
            </a:extLst>
          </p:cNvPr>
          <p:cNvCxnSpPr>
            <a:cxnSpLocks/>
          </p:cNvCxnSpPr>
          <p:nvPr/>
        </p:nvCxnSpPr>
        <p:spPr>
          <a:xfrm flipV="1">
            <a:off x="8993773" y="3535123"/>
            <a:ext cx="0" cy="19194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6589139-0C90-B0C4-BBFA-545B353FBB09}"/>
              </a:ext>
            </a:extLst>
          </p:cNvPr>
          <p:cNvSpPr/>
          <p:nvPr/>
        </p:nvSpPr>
        <p:spPr>
          <a:xfrm>
            <a:off x="1119739" y="3228603"/>
            <a:ext cx="7963283" cy="365760"/>
          </a:xfrm>
          <a:prstGeom prst="roundRect">
            <a:avLst/>
          </a:prstGeom>
          <a:solidFill>
            <a:srgbClr val="E4F2E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10: Project Funding and Grant Support</a:t>
            </a:r>
          </a:p>
        </p:txBody>
      </p:sp>
      <p:sp>
        <p:nvSpPr>
          <p:cNvPr id="82" name="Star: 5 Points 81">
            <a:extLst>
              <a:ext uri="{FF2B5EF4-FFF2-40B4-BE49-F238E27FC236}">
                <a16:creationId xmlns:a16="http://schemas.microsoft.com/office/drawing/2014/main" id="{687B9083-BBE2-616C-4137-59CCDE7F9008}"/>
              </a:ext>
            </a:extLst>
          </p:cNvPr>
          <p:cNvSpPr/>
          <p:nvPr/>
        </p:nvSpPr>
        <p:spPr>
          <a:xfrm>
            <a:off x="9710429" y="5127025"/>
            <a:ext cx="338123" cy="307777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EB3818C-9CB0-1B4C-F2A7-811653A088D4}"/>
              </a:ext>
            </a:extLst>
          </p:cNvPr>
          <p:cNvSpPr txBox="1"/>
          <p:nvPr/>
        </p:nvSpPr>
        <p:spPr>
          <a:xfrm>
            <a:off x="9967767" y="5561985"/>
            <a:ext cx="259533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 sz="1000" i="1"/>
              <a:t>Plan Graphics</a:t>
            </a:r>
          </a:p>
          <a:p>
            <a:r>
              <a:rPr lang="en-GB" sz="1000" i="1"/>
              <a:t>(Rendering Update)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E056BF-8221-4936-93CE-8B7D3FA41253}"/>
              </a:ext>
            </a:extLst>
          </p:cNvPr>
          <p:cNvSpPr txBox="1"/>
          <p:nvPr/>
        </p:nvSpPr>
        <p:spPr>
          <a:xfrm>
            <a:off x="8206348" y="653780"/>
            <a:ext cx="13762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100" b="1" i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NFWF Grant  Term Ends</a:t>
            </a:r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C26D4786-14C8-74AB-0139-C8080F7EB8D0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9582561" y="738419"/>
            <a:ext cx="562893" cy="63420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C1B0DB7-68A8-2C06-6709-9D9559E92159}"/>
              </a:ext>
            </a:extLst>
          </p:cNvPr>
          <p:cNvSpPr txBox="1"/>
          <p:nvPr/>
        </p:nvSpPr>
        <p:spPr>
          <a:xfrm>
            <a:off x="9041494" y="913285"/>
            <a:ext cx="1549653" cy="2462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algn="ctr"/>
            <a:r>
              <a:rPr lang="en-GB" b="1">
                <a:solidFill>
                  <a:schemeClr val="bg1"/>
                </a:solidFill>
                <a:latin typeface="+mj-lt"/>
              </a:rPr>
              <a:t>WE ARE HERE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1F6D834-6631-32F9-15A0-02447FCC657B}"/>
              </a:ext>
            </a:extLst>
          </p:cNvPr>
          <p:cNvSpPr/>
          <p:nvPr/>
        </p:nvSpPr>
        <p:spPr>
          <a:xfrm>
            <a:off x="8870812" y="3243589"/>
            <a:ext cx="338123" cy="307777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AutoShape 13">
            <a:extLst>
              <a:ext uri="{FF2B5EF4-FFF2-40B4-BE49-F238E27FC236}">
                <a16:creationId xmlns:a16="http://schemas.microsoft.com/office/drawing/2014/main" id="{27885D20-39DA-9335-F689-355570D21955}"/>
              </a:ext>
            </a:extLst>
          </p:cNvPr>
          <p:cNvSpPr>
            <a:spLocks/>
          </p:cNvSpPr>
          <p:nvPr/>
        </p:nvSpPr>
        <p:spPr bwMode="auto">
          <a:xfrm>
            <a:off x="6492812" y="3817994"/>
            <a:ext cx="290636" cy="27700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0E564C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914217">
              <a:defRPr/>
            </a:pPr>
            <a:r>
              <a:rPr lang="es-ES" sz="105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Gill Sans" charset="0"/>
              </a:rPr>
              <a:t>7</a:t>
            </a: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3C51ED99-BCF0-5C88-C936-74C4F58CE95E}"/>
              </a:ext>
            </a:extLst>
          </p:cNvPr>
          <p:cNvSpPr>
            <a:spLocks/>
          </p:cNvSpPr>
          <p:nvPr/>
        </p:nvSpPr>
        <p:spPr bwMode="auto">
          <a:xfrm>
            <a:off x="7645108" y="3829830"/>
            <a:ext cx="290636" cy="27700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0E564C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914217">
              <a:defRPr/>
            </a:pPr>
            <a:r>
              <a:rPr lang="es-ES" sz="105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Gill Sans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573134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46F73-2134-2B81-6358-6E126ABB4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028E17-E41D-F3A3-E3E8-5FA57195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672" y="3162600"/>
            <a:ext cx="9820656" cy="532800"/>
          </a:xfrm>
        </p:spPr>
        <p:txBody>
          <a:bodyPr>
            <a:noAutofit/>
          </a:bodyPr>
          <a:lstStyle/>
          <a:p>
            <a:pPr algn="ctr"/>
            <a:r>
              <a:rPr lang="en-US" sz="5400">
                <a:latin typeface="Cooper Black"/>
              </a:rPr>
              <a:t>Habitat Loop/Early Action Project Updates  </a:t>
            </a:r>
          </a:p>
        </p:txBody>
      </p:sp>
    </p:spTree>
    <p:extLst>
      <p:ext uri="{BB962C8B-B14F-4D97-AF65-F5344CB8AC3E}">
        <p14:creationId xmlns:p14="http://schemas.microsoft.com/office/powerpoint/2010/main" val="439946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76CF72-C887-E0D1-E3F0-673F21D7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0"/>
          <a:stretch>
            <a:fillRect/>
          </a:stretch>
        </p:blipFill>
        <p:spPr>
          <a:xfrm>
            <a:off x="0" y="0"/>
            <a:ext cx="7061718" cy="6858000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CC2B0E2-3181-DD34-668C-138BFC100E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55" b="2994"/>
          <a:stretch>
            <a:fillRect/>
          </a:stretch>
        </p:blipFill>
        <p:spPr>
          <a:xfrm>
            <a:off x="7061718" y="836147"/>
            <a:ext cx="4979732" cy="57876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B046B7-49DE-BF8C-9B92-2CB07232C89E}"/>
              </a:ext>
            </a:extLst>
          </p:cNvPr>
          <p:cNvSpPr txBox="1"/>
          <p:nvPr/>
        </p:nvSpPr>
        <p:spPr>
          <a:xfrm>
            <a:off x="7299038" y="128261"/>
            <a:ext cx="3919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CHEERS Early Action Project </a:t>
            </a:r>
          </a:p>
          <a:p>
            <a:r>
              <a:rPr lang="en-US" sz="2000" b="1"/>
              <a:t>Overall Scope &amp; Cost</a:t>
            </a:r>
          </a:p>
        </p:txBody>
      </p:sp>
    </p:spTree>
    <p:extLst>
      <p:ext uri="{BB962C8B-B14F-4D97-AF65-F5344CB8AC3E}">
        <p14:creationId xmlns:p14="http://schemas.microsoft.com/office/powerpoint/2010/main" val="2238593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2C52F-28FA-B428-0BB9-ECF6C3DED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C99419-297B-6F3F-73FA-F6E8A90B32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500" y="185520"/>
            <a:ext cx="12842438" cy="10191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>
                <a:latin typeface="Cooper Black"/>
                <a:cs typeface="Times New Roman"/>
              </a:rPr>
              <a:t>Funding Summary</a:t>
            </a:r>
            <a:endParaRPr lang="en-US" sz="4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8E9F4D-B0B4-B2E9-46AE-1ABD9D911809}"/>
              </a:ext>
            </a:extLst>
          </p:cNvPr>
          <p:cNvSpPr txBox="1"/>
          <p:nvPr/>
        </p:nvSpPr>
        <p:spPr>
          <a:xfrm>
            <a:off x="406080" y="1077888"/>
            <a:ext cx="11637428" cy="59246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ptos Display"/>
              </a:rPr>
              <a:t>Funding in hand:</a:t>
            </a:r>
          </a:p>
          <a:p>
            <a:r>
              <a:rPr lang="en-US" sz="2400">
                <a:latin typeface="Aptos Display"/>
              </a:rPr>
              <a:t>-    $1.5 M – City of Cleveland</a:t>
            </a:r>
          </a:p>
          <a:p>
            <a:r>
              <a:rPr lang="en-US" sz="2400">
                <a:latin typeface="Aptos Display"/>
              </a:rPr>
              <a:t>-    $1.5 M – ODOT MAP</a:t>
            </a:r>
          </a:p>
          <a:p>
            <a:r>
              <a:rPr lang="en-US" sz="2400" u="sng">
                <a:latin typeface="Aptos Display"/>
              </a:rPr>
              <a:t>-    $1.1 M – Cleveland Metroparks / federal line item </a:t>
            </a:r>
          </a:p>
          <a:p>
            <a:r>
              <a:rPr lang="en-US" sz="2400" b="1">
                <a:latin typeface="Aptos Display"/>
              </a:rPr>
              <a:t>      $4.1 M for Habitat Loop outer breakwall</a:t>
            </a:r>
          </a:p>
          <a:p>
            <a:endParaRPr lang="en-US" sz="1100">
              <a:latin typeface="Aptos Display"/>
            </a:endParaRPr>
          </a:p>
          <a:p>
            <a:r>
              <a:rPr lang="en-US" sz="2400">
                <a:latin typeface="Aptos Display"/>
              </a:rPr>
              <a:t>Submitted / pending: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sz="2400">
                <a:latin typeface="Aptos Display"/>
              </a:rPr>
              <a:t>NOAA Transformational Habitat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sz="2400">
                <a:latin typeface="Aptos Display"/>
              </a:rPr>
              <a:t>ODOT – PROTECT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endParaRPr lang="en-US" sz="1200">
              <a:latin typeface="Aptos Display"/>
            </a:endParaRPr>
          </a:p>
          <a:p>
            <a:r>
              <a:rPr lang="en-US" sz="3200" b="1" i="1" u="sng"/>
              <a:t>BUILD</a:t>
            </a:r>
            <a:r>
              <a:rPr lang="en-US" sz="2400" b="1" i="1" u="sng"/>
              <a:t> – submitted February 24 – THANK YOU for letters of support!</a:t>
            </a:r>
            <a:endParaRPr lang="en-US" sz="2400" b="1" i="1" u="sng">
              <a:ea typeface="Calibri"/>
              <a:cs typeface="Calibri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400">
                <a:ea typeface="Calibri"/>
                <a:cs typeface="Calibri"/>
              </a:rPr>
              <a:t>$13.06 M request, no local match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400">
                <a:ea typeface="Calibri"/>
                <a:cs typeface="Calibri"/>
              </a:rPr>
              <a:t>Cleveland Harbor – Interstate 90 Maritime and Freight Fortification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400">
                <a:ea typeface="Calibri"/>
                <a:cs typeface="Calibri"/>
              </a:rPr>
              <a:t>Confirmed NOACA and city support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400" b="1">
                <a:ea typeface="Calibri"/>
                <a:cs typeface="Calibri"/>
              </a:rPr>
              <a:t>Announcements in late June 2026</a:t>
            </a:r>
          </a:p>
          <a:p>
            <a:pPr marL="1257300" lvl="2" indent="-342900">
              <a:buFont typeface="Courier New" panose="020B0604020202020204" pitchFamily="34" charset="0"/>
              <a:buChar char="o"/>
            </a:pPr>
            <a:r>
              <a:rPr lang="en-US" sz="2400">
                <a:ea typeface="Calibri"/>
                <a:cs typeface="Calibri"/>
              </a:rPr>
              <a:t>Construction likely to begin in 2028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endParaRPr lang="en-US" sz="1200"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C4E41F-F139-986A-3DD8-5CD31A499A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58" t="2471"/>
          <a:stretch>
            <a:fillRect/>
          </a:stretch>
        </p:blipFill>
        <p:spPr>
          <a:xfrm>
            <a:off x="7185281" y="312262"/>
            <a:ext cx="4858227" cy="398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701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15A5D-ED97-380A-E566-1871368FE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339D4-06EB-8EF0-BACC-2B4C6303D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76" y="636883"/>
            <a:ext cx="11234511" cy="39296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latin typeface="Cooper Black"/>
                <a:ea typeface="Calibri Light"/>
                <a:cs typeface="Calibri Light"/>
              </a:rPr>
              <a:t>Early Action Update</a:t>
            </a:r>
            <a:endParaRPr lang="en-US" sz="3200">
              <a:ea typeface="Calibri Light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17D99E-795C-99E3-1DBB-41AD3266478B}"/>
              </a:ext>
            </a:extLst>
          </p:cNvPr>
          <p:cNvSpPr txBox="1"/>
          <p:nvPr/>
        </p:nvSpPr>
        <p:spPr>
          <a:xfrm>
            <a:off x="415445" y="1209395"/>
            <a:ext cx="1161243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i="1">
                <a:solidFill>
                  <a:srgbClr val="000000"/>
                </a:solidFill>
                <a:latin typeface="Aptos Display"/>
              </a:rPr>
              <a:t>Permitting strategy may adjust based on funding source – official project purpose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ptos Display"/>
              </a:rPr>
              <a:t>Early Action Project Presented to USACE (Planning, Operations &amp; Engineering) 10/6/2025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ptos Display"/>
              </a:rPr>
              <a:t>Continuing to meet with USACE Regulatory</a:t>
            </a:r>
          </a:p>
        </p:txBody>
      </p:sp>
      <p:pic>
        <p:nvPicPr>
          <p:cNvPr id="5" name="Picture 4" descr="A drawing of a wall&#10;&#10;AI-generated content may be incorrect.">
            <a:extLst>
              <a:ext uri="{FF2B5EF4-FFF2-40B4-BE49-F238E27FC236}">
                <a16:creationId xmlns:a16="http://schemas.microsoft.com/office/drawing/2014/main" id="{B23CF173-DE39-6745-A2B8-370B252CC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9979"/>
            <a:ext cx="12192000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3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F5645-E391-ED08-A0A8-DB11C663D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B4FDD0-5BC4-797C-75C6-41B37D05E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62600"/>
            <a:ext cx="12192001" cy="532800"/>
          </a:xfrm>
        </p:spPr>
        <p:txBody>
          <a:bodyPr>
            <a:noAutofit/>
          </a:bodyPr>
          <a:lstStyle/>
          <a:p>
            <a:pPr algn="ctr"/>
            <a:r>
              <a:rPr lang="en-US" sz="5400">
                <a:latin typeface="Cooper Black"/>
              </a:rPr>
              <a:t>Regulatory + Permitting </a:t>
            </a:r>
            <a:br>
              <a:rPr lang="en-US" sz="5400">
                <a:latin typeface="Cooper Black"/>
              </a:rPr>
            </a:br>
            <a:r>
              <a:rPr lang="en-US" sz="5400">
                <a:latin typeface="Cooper Black"/>
              </a:rPr>
              <a:t>Updates  </a:t>
            </a:r>
          </a:p>
        </p:txBody>
      </p:sp>
    </p:spTree>
    <p:extLst>
      <p:ext uri="{BB962C8B-B14F-4D97-AF65-F5344CB8AC3E}">
        <p14:creationId xmlns:p14="http://schemas.microsoft.com/office/powerpoint/2010/main" val="3520518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22374B-58A3-B34A-233E-D2F11C205881}"/>
              </a:ext>
            </a:extLst>
          </p:cNvPr>
          <p:cNvSpPr txBox="1"/>
          <p:nvPr/>
        </p:nvSpPr>
        <p:spPr>
          <a:xfrm>
            <a:off x="307354" y="213743"/>
            <a:ext cx="1157729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ooper Black"/>
                <a:ea typeface="Calibri"/>
                <a:cs typeface="Calibri"/>
              </a:rPr>
              <a:t>USACE – DMMP Schedule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4237A-899C-75B5-F97B-37BD7BB7C4F1}"/>
              </a:ext>
            </a:extLst>
          </p:cNvPr>
          <p:cNvSpPr>
            <a:spLocks noGrp="1"/>
          </p:cNvSpPr>
          <p:nvPr/>
        </p:nvSpPr>
        <p:spPr>
          <a:xfrm>
            <a:off x="3437442" y="656316"/>
            <a:ext cx="7887783" cy="55453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FD2ED-DE17-085F-AA5D-C0095ACF7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54" y="637569"/>
            <a:ext cx="11719700" cy="5602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93A68-923C-425D-0624-08C114087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939" y="1017955"/>
            <a:ext cx="1091060" cy="1835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DC45F-7AC4-6DAC-721A-3235B2C6DE82}"/>
              </a:ext>
            </a:extLst>
          </p:cNvPr>
          <p:cNvSpPr txBox="1"/>
          <p:nvPr/>
        </p:nvSpPr>
        <p:spPr>
          <a:xfrm>
            <a:off x="307354" y="3285037"/>
            <a:ext cx="1252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highlight>
                  <a:srgbClr val="FFFFFF"/>
                </a:highlight>
              </a:rPr>
              <a:t>25 Nov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D465E-FD8A-94A0-CC9C-0CBA266A475D}"/>
              </a:ext>
            </a:extLst>
          </p:cNvPr>
          <p:cNvSpPr txBox="1"/>
          <p:nvPr/>
        </p:nvSpPr>
        <p:spPr>
          <a:xfrm>
            <a:off x="1639002" y="3285037"/>
            <a:ext cx="1252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highlight>
                  <a:srgbClr val="FFFFFF"/>
                </a:highlight>
              </a:rPr>
              <a:t>1 Oct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1A41F1-2CAA-F43B-58B8-5F6C18F628BF}"/>
              </a:ext>
            </a:extLst>
          </p:cNvPr>
          <p:cNvSpPr txBox="1"/>
          <p:nvPr/>
        </p:nvSpPr>
        <p:spPr>
          <a:xfrm>
            <a:off x="2970650" y="3285036"/>
            <a:ext cx="1252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highlight>
                  <a:srgbClr val="FFFFFF"/>
                </a:highlight>
              </a:rPr>
              <a:t>22 Oct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21348F-5B4D-84E5-AA1E-D53E33306E86}"/>
              </a:ext>
            </a:extLst>
          </p:cNvPr>
          <p:cNvSpPr txBox="1"/>
          <p:nvPr/>
        </p:nvSpPr>
        <p:spPr>
          <a:xfrm>
            <a:off x="4302298" y="3283320"/>
            <a:ext cx="1252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highlight>
                  <a:srgbClr val="FFFFFF"/>
                </a:highlight>
              </a:rPr>
              <a:t>23 Sept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CBADD2-6434-49B9-739B-959269BD43F3}"/>
              </a:ext>
            </a:extLst>
          </p:cNvPr>
          <p:cNvSpPr txBox="1"/>
          <p:nvPr/>
        </p:nvSpPr>
        <p:spPr>
          <a:xfrm>
            <a:off x="5555243" y="3283319"/>
            <a:ext cx="1331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highlight>
                  <a:srgbClr val="FFFFFF"/>
                </a:highlight>
              </a:rPr>
              <a:t>March 2027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A37B8D-691F-6C05-B26C-995374BF586C}"/>
              </a:ext>
            </a:extLst>
          </p:cNvPr>
          <p:cNvSpPr txBox="1"/>
          <p:nvPr/>
        </p:nvSpPr>
        <p:spPr>
          <a:xfrm>
            <a:off x="6954440" y="3283319"/>
            <a:ext cx="1252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highlight>
                  <a:srgbClr val="FFFFFF"/>
                </a:highlight>
              </a:rPr>
              <a:t>Sept 2027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D04DCE-1387-B5B2-9B05-74D638D8F937}"/>
              </a:ext>
            </a:extLst>
          </p:cNvPr>
          <p:cNvSpPr txBox="1"/>
          <p:nvPr/>
        </p:nvSpPr>
        <p:spPr>
          <a:xfrm>
            <a:off x="8234146" y="3283319"/>
            <a:ext cx="1252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highlight>
                  <a:srgbClr val="FFFFFF"/>
                </a:highlight>
              </a:rPr>
              <a:t>Nov 2027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579ACD-3CE1-9ABC-E8CD-B69FBFD6321E}"/>
              </a:ext>
            </a:extLst>
          </p:cNvPr>
          <p:cNvSpPr txBox="1"/>
          <p:nvPr/>
        </p:nvSpPr>
        <p:spPr>
          <a:xfrm>
            <a:off x="9568372" y="3283319"/>
            <a:ext cx="1252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highlight>
                  <a:srgbClr val="FFFFFF"/>
                </a:highlight>
              </a:rPr>
              <a:t>Sept 2029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03354B-48A4-9A8A-A243-A153C4C04371}"/>
              </a:ext>
            </a:extLst>
          </p:cNvPr>
          <p:cNvSpPr txBox="1"/>
          <p:nvPr/>
        </p:nvSpPr>
        <p:spPr>
          <a:xfrm>
            <a:off x="307354" y="5196468"/>
            <a:ext cx="11468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Alternatives Milestone Meeting completed 23 Sept 2025 </a:t>
            </a:r>
            <a:r>
              <a:rPr lang="en-US"/>
              <a:t>– confirms focused array and remaining study 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Ongoing - AMM to TSP will include </a:t>
            </a:r>
            <a:r>
              <a:rPr lang="en-US"/>
              <a:t>investigation on focused array of alternatives, design refinement, and partner coordination</a:t>
            </a:r>
          </a:p>
        </p:txBody>
      </p:sp>
    </p:spTree>
    <p:extLst>
      <p:ext uri="{BB962C8B-B14F-4D97-AF65-F5344CB8AC3E}">
        <p14:creationId xmlns:p14="http://schemas.microsoft.com/office/powerpoint/2010/main" val="1524074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EERS Branding Option 2">
      <a:dk1>
        <a:srgbClr val="0B3628"/>
      </a:dk1>
      <a:lt1>
        <a:srgbClr val="FFFFFF"/>
      </a:lt1>
      <a:dk2>
        <a:srgbClr val="0B3628"/>
      </a:dk2>
      <a:lt2>
        <a:srgbClr val="FFFFFF"/>
      </a:lt2>
      <a:accent1>
        <a:srgbClr val="188F7E"/>
      </a:accent1>
      <a:accent2>
        <a:srgbClr val="2CB2A7"/>
      </a:accent2>
      <a:accent3>
        <a:srgbClr val="ABD8B1"/>
      </a:accent3>
      <a:accent4>
        <a:srgbClr val="F3B379"/>
      </a:accent4>
      <a:accent5>
        <a:srgbClr val="F49081"/>
      </a:accent5>
      <a:accent6>
        <a:srgbClr val="29BDBE"/>
      </a:accent6>
      <a:hlink>
        <a:srgbClr val="C9C9CA"/>
      </a:hlink>
      <a:folHlink>
        <a:srgbClr val="C9C9C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up">
  <a:themeElements>
    <a:clrScheme name="CHEERS Branding Option 1">
      <a:dk1>
        <a:srgbClr val="072F4A"/>
      </a:dk1>
      <a:lt1>
        <a:srgbClr val="FFFFFF"/>
      </a:lt1>
      <a:dk2>
        <a:srgbClr val="072F4A"/>
      </a:dk2>
      <a:lt2>
        <a:srgbClr val="FFFFFF"/>
      </a:lt2>
      <a:accent1>
        <a:srgbClr val="24565F"/>
      </a:accent1>
      <a:accent2>
        <a:srgbClr val="29BDBE"/>
      </a:accent2>
      <a:accent3>
        <a:srgbClr val="A7DBD4"/>
      </a:accent3>
      <a:accent4>
        <a:srgbClr val="F3B379"/>
      </a:accent4>
      <a:accent5>
        <a:srgbClr val="F49081"/>
      </a:accent5>
      <a:accent6>
        <a:srgbClr val="ABD8B1"/>
      </a:accent6>
      <a:hlink>
        <a:srgbClr val="C9C9CA"/>
      </a:hlink>
      <a:folHlink>
        <a:srgbClr val="C9C9CA"/>
      </a:folHlink>
    </a:clrScheme>
    <a:fontScheme name="CHEERS Branding">
      <a:majorFont>
        <a:latin typeface="Cooper Black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2800" dirty="0" err="1" smtClean="0"/>
        </a:defPPr>
      </a:lstStyle>
    </a:txDef>
  </a:objectDefaults>
  <a:extraClrSchemeLst/>
  <a:custClrLst>
    <a:custClr name="Chart 1">
      <a:srgbClr val="E61E28"/>
    </a:custClr>
    <a:custClr name="Chart 2">
      <a:srgbClr val="7D4196"/>
    </a:custClr>
    <a:custClr name="Chart 3">
      <a:srgbClr val="005AAA"/>
    </a:custClr>
    <a:custClr name="Chart 4">
      <a:srgbClr val="32A4A0"/>
    </a:custClr>
    <a:custClr name="Chart 5">
      <a:srgbClr val="C83C96"/>
    </a:custClr>
    <a:custClr name="Chart 6">
      <a:srgbClr val="4BA046"/>
    </a:custClr>
    <a:custClr name="Chart 7">
      <a:srgbClr val="1E9B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Management Document" ma:contentTypeID="0x0101002392094CBAD04C3AB0B65532217FA45A02003BF07E5FEB16F54A8721BC336EDC5A46" ma:contentTypeVersion="22" ma:contentTypeDescription="" ma:contentTypeScope="" ma:versionID="fee2cb55906e40eab89ec55cc28d6efb">
  <xsd:schema xmlns:xsd="http://www.w3.org/2001/XMLSchema" xmlns:xs="http://www.w3.org/2001/XMLSchema" xmlns:p="http://schemas.microsoft.com/office/2006/metadata/properties" xmlns:ns1="http://schemas.microsoft.com/sharepoint/v3" xmlns:ns2="5431f76d-60f1-4111-9271-4bbf90352f5a" xmlns:ns3="bf26ddd4-ec71-42b8-bd63-a5224e0c6e21" targetNamespace="http://schemas.microsoft.com/office/2006/metadata/properties" ma:root="true" ma:fieldsID="77eb4a1577d7379a23895c56c83799c2" ns1:_="" ns2:_="" ns3:_="">
    <xsd:import namespace="http://schemas.microsoft.com/sharepoint/v3"/>
    <xsd:import namespace="5431f76d-60f1-4111-9271-4bbf90352f5a"/>
    <xsd:import namespace="bf26ddd4-ec71-42b8-bd63-a5224e0c6e21"/>
    <xsd:element name="properties">
      <xsd:complexType>
        <xsd:sequence>
          <xsd:element name="documentManagement">
            <xsd:complexType>
              <xsd:all>
                <xsd:element ref="ns2:CO_Description" minOccurs="0"/>
                <xsd:element ref="ns2:m720c857f92247b4b2f03df6cb5d2bc9" minOccurs="0"/>
                <xsd:element ref="ns2:TaxCatchAll" minOccurs="0"/>
                <xsd:element ref="ns2:TaxCatchAllLabel" minOccurs="0"/>
                <xsd:element ref="ns2:nc695c5aeb184e52bf78fb52672e0b9d" minOccurs="0"/>
                <xsd:element ref="ns2:ja38ea1158ed452e9308a795972805b9" minOccurs="0"/>
                <xsd:element ref="ns2:o9707bc871d6428696dc7fdce2fc1966" minOccurs="0"/>
                <xsd:element ref="ns2:Arup_TeamSpaceProjectStage" minOccurs="0"/>
                <xsd:element ref="ns1:Arup_TeamSpaceDocumentStatus" minOccurs="0"/>
                <xsd:element ref="ns2:Arup_TeamSpaceWorkstreamAdmin" minOccurs="0"/>
                <xsd:element ref="ns2:Arup_TeamSpaceMustRead" minOccurs="0"/>
                <xsd:element ref="ns2:TeamSpaceRevision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rup_TeamSpaceDocumentStatus" ma:index="20" nillable="true" ma:displayName="Status" ma:format="Dropdown" ma:indexed="true" ma:internalName="Arup_TeamSpaceDocumentStatus">
      <xsd:simpleType>
        <xsd:restriction base="dms:Choice">
          <xsd:enumeration value="Draft"/>
          <xsd:enumeration value="Issu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31f76d-60f1-4111-9271-4bbf90352f5a" elementFormDefault="qualified">
    <xsd:import namespace="http://schemas.microsoft.com/office/2006/documentManagement/types"/>
    <xsd:import namespace="http://schemas.microsoft.com/office/infopath/2007/PartnerControls"/>
    <xsd:element name="CO_Description" ma:index="8" nillable="true" ma:displayName="Description" ma:hidden="true" ma:internalName="CO_Description" ma:readOnly="false">
      <xsd:simpleType>
        <xsd:restriction base="dms:Note"/>
      </xsd:simpleType>
    </xsd:element>
    <xsd:element name="m720c857f92247b4b2f03df6cb5d2bc9" ma:index="9" nillable="true" ma:taxonomy="true" ma:internalName="m720c857f92247b4b2f03df6cb5d2bc9" ma:taxonomyFieldName="Arup_Tags" ma:displayName="Tags" ma:fieldId="{6720c857-f922-47b4-b2f0-3df6cb5d2bc9}" ma:taxonomyMulti="true" ma:sspId="00000000-0000-0000-0000-000000000000" ma:termSetId="00000000-0000-0000-0000-00000000000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08bcdf41-7492-4322-9354-c286b47362a3}" ma:internalName="TaxCatchAll" ma:showField="CatchAllData" ma:web="5431f76d-60f1-4111-9271-4bbf90352f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08bcdf41-7492-4322-9354-c286b47362a3}" ma:internalName="TaxCatchAllLabel" ma:readOnly="true" ma:showField="CatchAllDataLabel" ma:web="5431f76d-60f1-4111-9271-4bbf90352f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c695c5aeb184e52bf78fb52672e0b9d" ma:index="13" nillable="true" ma:taxonomy="true" ma:internalName="nc695c5aeb184e52bf78fb52672e0b9d" ma:taxonomyFieldName="CO_Communities" ma:displayName="Community" ma:fieldId="{7c695c5a-eb18-4e52-bf78-fb52672e0b9d}" ma:taxonomyMulti="true" ma:sspId="00000000-0000-0000-0000-000000000000" ma:termSetId="00000000-0000-0000-0000-00000000000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ja38ea1158ed452e9308a795972805b9" ma:index="15" nillable="true" ma:taxonomy="true" ma:internalName="ja38ea1158ed452e9308a795972805b9" ma:taxonomyFieldName="CO_Topics" ma:displayName="Topic" ma:fieldId="{3a38ea11-58ed-452e-9308-a795972805b9}" ma:taxonomyMulti="true" ma:sspId="00000000-0000-0000-0000-000000000000" ma:termSetId="00000000-0000-0000-0000-00000000000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9707bc871d6428696dc7fdce2fc1966" ma:index="17" nillable="true" ma:taxonomy="true" ma:internalName="o9707bc871d6428696dc7fdce2fc1966" ma:taxonomyFieldName="Arup_TypeOfContent" ma:displayName="Content Category" ma:fieldId="{89707bc8-71d6-4286-96dc-7fdce2fc1966}" ma:taxonomyMulti="true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rup_TeamSpaceProjectStage" ma:index="19" nillable="true" ma:displayName="Project Stage" ma:format="Dropdown" ma:internalName="Arup_TeamSpaceProjectStage">
      <xsd:simpleType>
        <xsd:restriction base="dms:Choice">
          <xsd:enumeration value="Not Specified"/>
          <xsd:enumeration value="Concept"/>
          <xsd:enumeration value="Scheme"/>
          <xsd:enumeration value="Detailed Design"/>
          <xsd:enumeration value="Tender"/>
          <xsd:enumeration value="Construction"/>
          <xsd:enumeration value="Handover"/>
          <xsd:enumeration value="As-Built"/>
        </xsd:restriction>
      </xsd:simpleType>
    </xsd:element>
    <xsd:element name="Arup_TeamSpaceWorkstreamAdmin" ma:index="21" nillable="true" ma:displayName="Adminstream" ma:format="Dropdown" ma:internalName="Arup_TeamSpaceWorkstreamAdmin">
      <xsd:simpleType>
        <xsd:restriction base="dms:Choice">
          <xsd:enumeration value="Commission &amp; Scope"/>
          <xsd:enumeration value="Costs &amp; Fees"/>
          <xsd:enumeration value="Health &amp; Safety"/>
          <xsd:enumeration value="Project Controls"/>
          <xsd:enumeration value="Schedule"/>
          <xsd:enumeration value="Team"/>
          <xsd:enumeration value="Quality Assurance"/>
        </xsd:restriction>
      </xsd:simpleType>
    </xsd:element>
    <xsd:element name="Arup_TeamSpaceMustRead" ma:index="22" nillable="true" ma:displayName="Must Read" ma:default="0" ma:description="Indicates that the current document is important and must be read. This may take up to 15 minutes to appear in the 'Must Read' panel" ma:internalName="Arup_TeamSpaceMustRead">
      <xsd:simpleType>
        <xsd:restriction base="dms:Boolean"/>
      </xsd:simpleType>
    </xsd:element>
    <xsd:element name="TeamSpaceRevision" ma:index="23" nillable="true" ma:displayName="Revision" ma:description="User-editable version number" ma:internalName="TeamSpaceRevision">
      <xsd:simpleType>
        <xsd:restriction base="dms:Text">
          <xsd:maxLength value="255"/>
        </xsd:restriction>
      </xsd:simpleType>
    </xsd:element>
    <xsd:element name="SharedWithUsers" ma:index="2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6ddd4-ec71-42b8-bd63-a5224e0c6e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5f907feb-2135-424b-9e5e-2a3ef7dbb3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3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3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431f76d-60f1-4111-9271-4bbf90352f5a" xsi:nil="true"/>
    <ja38ea1158ed452e9308a795972805b9 xmlns="5431f76d-60f1-4111-9271-4bbf90352f5a">
      <Terms xmlns="http://schemas.microsoft.com/office/infopath/2007/PartnerControls"/>
    </ja38ea1158ed452e9308a795972805b9>
    <Arup_TeamSpaceDocumentStatus xmlns="http://schemas.microsoft.com/sharepoint/v3" xsi:nil="true"/>
    <o9707bc871d6428696dc7fdce2fc1966 xmlns="5431f76d-60f1-4111-9271-4bbf90352f5a">
      <Terms xmlns="http://schemas.microsoft.com/office/infopath/2007/PartnerControls"/>
    </o9707bc871d6428696dc7fdce2fc1966>
    <TeamSpaceRevision xmlns="5431f76d-60f1-4111-9271-4bbf90352f5a" xsi:nil="true"/>
    <Arup_TeamSpaceProjectStage xmlns="5431f76d-60f1-4111-9271-4bbf90352f5a" xsi:nil="true"/>
    <Arup_TeamSpaceWorkstreamAdmin xmlns="5431f76d-60f1-4111-9271-4bbf90352f5a" xsi:nil="true"/>
    <CO_Description xmlns="5431f76d-60f1-4111-9271-4bbf90352f5a" xsi:nil="true"/>
    <lcf76f155ced4ddcb4097134ff3c332f xmlns="bf26ddd4-ec71-42b8-bd63-a5224e0c6e21">
      <Terms xmlns="http://schemas.microsoft.com/office/infopath/2007/PartnerControls"/>
    </lcf76f155ced4ddcb4097134ff3c332f>
    <Arup_TeamSpaceMustRead xmlns="5431f76d-60f1-4111-9271-4bbf90352f5a">false</Arup_TeamSpaceMustRead>
    <nc695c5aeb184e52bf78fb52672e0b9d xmlns="5431f76d-60f1-4111-9271-4bbf90352f5a">
      <Terms xmlns="http://schemas.microsoft.com/office/infopath/2007/PartnerControls"/>
    </nc695c5aeb184e52bf78fb52672e0b9d>
    <m720c857f92247b4b2f03df6cb5d2bc9 xmlns="5431f76d-60f1-4111-9271-4bbf90352f5a">
      <Terms xmlns="http://schemas.microsoft.com/office/infopath/2007/PartnerControls"/>
    </m720c857f92247b4b2f03df6cb5d2bc9>
  </documentManagement>
</p:properties>
</file>

<file path=customXml/item4.xml><?xml version="1.0" encoding="utf-8"?>
<TemplafySlideTemplateConfiguration><![CDATA[{"slideVersion":1,"isValidatorEnabled":false,"isLocked":false,"elementsMetadata":[],"slideId":"638297860850085444","enableDocumentContentUpdater":false,"version":"2.0"}]]></TemplafySlideTemplate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SlideTemplateConfiguration><![CDATA[{"slideVersion":1,"isValidatorEnabled":false,"isLocked":false,"elementsMetadata":[],"slideId":"638297860850115978","enableDocumentContentUpdater":false,"version":"2.0"}]]></TemplafySlideTemplateConfiguration>
</file>

<file path=customXml/item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A0B59C-ADAB-4FB6-95BD-003667FC11F1}">
  <ds:schemaRefs/>
</ds:datastoreItem>
</file>

<file path=customXml/itemProps2.xml><?xml version="1.0" encoding="utf-8"?>
<ds:datastoreItem xmlns:ds="http://schemas.openxmlformats.org/officeDocument/2006/customXml" ds:itemID="{19BE57BC-02D2-4EA6-99C5-0D2D01C9AF39}">
  <ds:schemaRefs>
    <ds:schemaRef ds:uri="5431f76d-60f1-4111-9271-4bbf90352f5a"/>
    <ds:schemaRef ds:uri="bf26ddd4-ec71-42b8-bd63-a5224e0c6e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1040C68-D883-4544-913B-516922ABB59A}">
  <ds:schemaRefs>
    <ds:schemaRef ds:uri="5431f76d-60f1-4111-9271-4bbf90352f5a"/>
    <ds:schemaRef ds:uri="bf26ddd4-ec71-42b8-bd63-a5224e0c6e2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C87C8382-8249-4949-BF28-7DB601052577}">
  <ds:schemaRefs/>
</ds:datastoreItem>
</file>

<file path=customXml/itemProps5.xml><?xml version="1.0" encoding="utf-8"?>
<ds:datastoreItem xmlns:ds="http://schemas.openxmlformats.org/officeDocument/2006/customXml" ds:itemID="{B351DCC6-C148-4C81-8758-90C2C2CDC51C}">
  <ds:schemaRefs/>
</ds:datastoreItem>
</file>

<file path=customXml/itemProps6.xml><?xml version="1.0" encoding="utf-8"?>
<ds:datastoreItem xmlns:ds="http://schemas.openxmlformats.org/officeDocument/2006/customXml" ds:itemID="{A6D7B083-F2BF-4747-95A2-78EF1BB1DF0B}">
  <ds:schemaRefs/>
</ds:datastoreItem>
</file>

<file path=customXml/itemProps7.xml><?xml version="1.0" encoding="utf-8"?>
<ds:datastoreItem xmlns:ds="http://schemas.openxmlformats.org/officeDocument/2006/customXml" ds:itemID="{2F6F00AA-8E73-4582-8E71-7CF72F40865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2fa3fd3-029b-403d-91b4-1dc930cb0e60}" enabled="1" method="Standard" siteId="{4ae48b41-0137-4599-8661-fc641fe77be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27</Slides>
  <Notes>8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Arup</vt:lpstr>
      <vt:lpstr>PowerPoint Presentation</vt:lpstr>
      <vt:lpstr>PowerPoint Presentation</vt:lpstr>
      <vt:lpstr>PowerPoint Presentation</vt:lpstr>
      <vt:lpstr>Habitat Loop/Early Action Project Updates  </vt:lpstr>
      <vt:lpstr>PowerPoint Presentation</vt:lpstr>
      <vt:lpstr>PowerPoint Presentation</vt:lpstr>
      <vt:lpstr>Early Action Update</vt:lpstr>
      <vt:lpstr>Regulatory + Permitting  Updates  </vt:lpstr>
      <vt:lpstr>PowerPoint Presentation</vt:lpstr>
      <vt:lpstr>PowerPoint Presentation</vt:lpstr>
      <vt:lpstr>PowerPoint Presentation</vt:lpstr>
      <vt:lpstr>Recent Deliverables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Stakeholder Updates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B. Coffman</dc:creator>
  <cp:revision>1</cp:revision>
  <cp:lastPrinted>2024-01-29T17:47:44Z</cp:lastPrinted>
  <dcterms:created xsi:type="dcterms:W3CDTF">2022-01-26T13:41:52Z</dcterms:created>
  <dcterms:modified xsi:type="dcterms:W3CDTF">2026-03-12T16:16:45Z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2fa3fd3-029b-403d-91b4-1dc930cb0e60_Enabled">
    <vt:lpwstr>true</vt:lpwstr>
  </property>
  <property fmtid="{D5CDD505-2E9C-101B-9397-08002B2CF9AE}" pid="3" name="MSIP_Label_82fa3fd3-029b-403d-91b4-1dc930cb0e60_SetDate">
    <vt:lpwstr>2023-05-31T13:54:47Z</vt:lpwstr>
  </property>
  <property fmtid="{D5CDD505-2E9C-101B-9397-08002B2CF9AE}" pid="4" name="MSIP_Label_82fa3fd3-029b-403d-91b4-1dc930cb0e60_Method">
    <vt:lpwstr>Standard</vt:lpwstr>
  </property>
  <property fmtid="{D5CDD505-2E9C-101B-9397-08002B2CF9AE}" pid="5" name="MSIP_Label_82fa3fd3-029b-403d-91b4-1dc930cb0e60_Name">
    <vt:lpwstr>82fa3fd3-029b-403d-91b4-1dc930cb0e60</vt:lpwstr>
  </property>
  <property fmtid="{D5CDD505-2E9C-101B-9397-08002B2CF9AE}" pid="6" name="MSIP_Label_82fa3fd3-029b-403d-91b4-1dc930cb0e60_SiteId">
    <vt:lpwstr>4ae48b41-0137-4599-8661-fc641fe77bea</vt:lpwstr>
  </property>
  <property fmtid="{D5CDD505-2E9C-101B-9397-08002B2CF9AE}" pid="7" name="MSIP_Label_82fa3fd3-029b-403d-91b4-1dc930cb0e60_ActionId">
    <vt:lpwstr>d47feed4-8f51-4be0-a7e1-7ecb96fad838</vt:lpwstr>
  </property>
  <property fmtid="{D5CDD505-2E9C-101B-9397-08002B2CF9AE}" pid="8" name="MSIP_Label_82fa3fd3-029b-403d-91b4-1dc930cb0e60_ContentBits">
    <vt:lpwstr>0</vt:lpwstr>
  </property>
  <property fmtid="{D5CDD505-2E9C-101B-9397-08002B2CF9AE}" pid="9" name="ContentTypeId">
    <vt:lpwstr>0x0101002392094CBAD04C3AB0B65532217FA45A02003BF07E5FEB16F54A8721BC336EDC5A46</vt:lpwstr>
  </property>
  <property fmtid="{D5CDD505-2E9C-101B-9397-08002B2CF9AE}" pid="10" name="Arup_Tags">
    <vt:lpwstr/>
  </property>
  <property fmtid="{D5CDD505-2E9C-101B-9397-08002B2CF9AE}" pid="11" name="MediaServiceImageTags">
    <vt:lpwstr/>
  </property>
  <property fmtid="{D5CDD505-2E9C-101B-9397-08002B2CF9AE}" pid="12" name="CO_Topics">
    <vt:lpwstr/>
  </property>
  <property fmtid="{D5CDD505-2E9C-101B-9397-08002B2CF9AE}" pid="13" name="Arup_TypeOfContent">
    <vt:lpwstr/>
  </property>
  <property fmtid="{D5CDD505-2E9C-101B-9397-08002B2CF9AE}" pid="14" name="CO_Communities">
    <vt:lpwstr/>
  </property>
</Properties>
</file>