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14"/>
  </p:notesMasterIdLst>
  <p:sldIdLst>
    <p:sldId id="262" r:id="rId6"/>
    <p:sldId id="266" r:id="rId7"/>
    <p:sldId id="267" r:id="rId8"/>
    <p:sldId id="268" r:id="rId9"/>
    <p:sldId id="270" r:id="rId10"/>
    <p:sldId id="269" r:id="rId11"/>
    <p:sldId id="271" r:id="rId12"/>
    <p:sldId id="272" r:id="rId13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92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20" y="9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ry A. Butzback" userId="9d63d97f-5d03-46b7-9887-d149c0cab806" providerId="ADAL" clId="{FDC6941F-4AE0-42F1-AADB-9F0B3E27528D}"/>
    <pc:docChg chg="custSel addSld modSld sldOrd">
      <pc:chgData name="Gary A. Butzback" userId="9d63d97f-5d03-46b7-9887-d149c0cab806" providerId="ADAL" clId="{FDC6941F-4AE0-42F1-AADB-9F0B3E27528D}" dt="2026-08-17T20:47:55.671" v="95"/>
      <pc:docMkLst>
        <pc:docMk/>
      </pc:docMkLst>
      <pc:sldChg chg="modSp mod">
        <pc:chgData name="Gary A. Butzback" userId="9d63d97f-5d03-46b7-9887-d149c0cab806" providerId="ADAL" clId="{FDC6941F-4AE0-42F1-AADB-9F0B3E27528D}" dt="2026-08-17T16:39:03.485" v="29" actId="20577"/>
        <pc:sldMkLst>
          <pc:docMk/>
          <pc:sldMk cId="698763033" sldId="262"/>
        </pc:sldMkLst>
        <pc:spChg chg="mod">
          <ac:chgData name="Gary A. Butzback" userId="9d63d97f-5d03-46b7-9887-d149c0cab806" providerId="ADAL" clId="{FDC6941F-4AE0-42F1-AADB-9F0B3E27528D}" dt="2026-08-17T16:39:03.485" v="29" actId="20577"/>
          <ac:spMkLst>
            <pc:docMk/>
            <pc:sldMk cId="698763033" sldId="262"/>
            <ac:spMk id="4" creationId="{63729625-CC30-3681-0D2E-EC8986767583}"/>
          </ac:spMkLst>
        </pc:spChg>
      </pc:sldChg>
      <pc:sldChg chg="addSp delSp modSp mod">
        <pc:chgData name="Gary A. Butzback" userId="9d63d97f-5d03-46b7-9887-d149c0cab806" providerId="ADAL" clId="{FDC6941F-4AE0-42F1-AADB-9F0B3E27528D}" dt="2026-08-17T17:54:20.616" v="33" actId="14100"/>
        <pc:sldMkLst>
          <pc:docMk/>
          <pc:sldMk cId="2997496948" sldId="266"/>
        </pc:sldMkLst>
        <pc:picChg chg="add mod">
          <ac:chgData name="Gary A. Butzback" userId="9d63d97f-5d03-46b7-9887-d149c0cab806" providerId="ADAL" clId="{FDC6941F-4AE0-42F1-AADB-9F0B3E27528D}" dt="2026-08-17T17:54:20.616" v="33" actId="14100"/>
          <ac:picMkLst>
            <pc:docMk/>
            <pc:sldMk cId="2997496948" sldId="266"/>
            <ac:picMk id="4" creationId="{0377E116-10CD-D15F-2BB0-83A47F3B4125}"/>
          </ac:picMkLst>
        </pc:picChg>
        <pc:picChg chg="del">
          <ac:chgData name="Gary A. Butzback" userId="9d63d97f-5d03-46b7-9887-d149c0cab806" providerId="ADAL" clId="{FDC6941F-4AE0-42F1-AADB-9F0B3E27528D}" dt="2026-08-17T17:54:06.468" v="30" actId="478"/>
          <ac:picMkLst>
            <pc:docMk/>
            <pc:sldMk cId="2997496948" sldId="266"/>
            <ac:picMk id="7" creationId="{6C9B73A5-2DED-E4E6-E5C6-0E0E0EA433F1}"/>
          </ac:picMkLst>
        </pc:picChg>
      </pc:sldChg>
      <pc:sldChg chg="addSp delSp modSp mod">
        <pc:chgData name="Gary A. Butzback" userId="9d63d97f-5d03-46b7-9887-d149c0cab806" providerId="ADAL" clId="{FDC6941F-4AE0-42F1-AADB-9F0B3E27528D}" dt="2026-08-17T18:00:14.709" v="37" actId="14100"/>
        <pc:sldMkLst>
          <pc:docMk/>
          <pc:sldMk cId="1066820559" sldId="267"/>
        </pc:sldMkLst>
        <pc:picChg chg="add mod">
          <ac:chgData name="Gary A. Butzback" userId="9d63d97f-5d03-46b7-9887-d149c0cab806" providerId="ADAL" clId="{FDC6941F-4AE0-42F1-AADB-9F0B3E27528D}" dt="2026-08-17T18:00:14.709" v="37" actId="14100"/>
          <ac:picMkLst>
            <pc:docMk/>
            <pc:sldMk cId="1066820559" sldId="267"/>
            <ac:picMk id="4" creationId="{417F6722-0E5B-8D60-6989-570D78BA69F8}"/>
          </ac:picMkLst>
        </pc:picChg>
        <pc:picChg chg="del">
          <ac:chgData name="Gary A. Butzback" userId="9d63d97f-5d03-46b7-9887-d149c0cab806" providerId="ADAL" clId="{FDC6941F-4AE0-42F1-AADB-9F0B3E27528D}" dt="2026-08-17T17:54:35.855" v="34" actId="478"/>
          <ac:picMkLst>
            <pc:docMk/>
            <pc:sldMk cId="1066820559" sldId="267"/>
            <ac:picMk id="5" creationId="{46843214-B8F5-E239-AB49-E1AB4A2E7536}"/>
          </ac:picMkLst>
        </pc:picChg>
      </pc:sldChg>
      <pc:sldChg chg="addSp delSp modSp mod">
        <pc:chgData name="Gary A. Butzback" userId="9d63d97f-5d03-46b7-9887-d149c0cab806" providerId="ADAL" clId="{FDC6941F-4AE0-42F1-AADB-9F0B3E27528D}" dt="2026-08-17T18:02:54.531" v="43" actId="14100"/>
        <pc:sldMkLst>
          <pc:docMk/>
          <pc:sldMk cId="2432225942" sldId="268"/>
        </pc:sldMkLst>
        <pc:picChg chg="add mod">
          <ac:chgData name="Gary A. Butzback" userId="9d63d97f-5d03-46b7-9887-d149c0cab806" providerId="ADAL" clId="{FDC6941F-4AE0-42F1-AADB-9F0B3E27528D}" dt="2026-08-17T18:02:54.531" v="43" actId="14100"/>
          <ac:picMkLst>
            <pc:docMk/>
            <pc:sldMk cId="2432225942" sldId="268"/>
            <ac:picMk id="4" creationId="{45642D65-18EC-A2D1-E452-7D1031050A39}"/>
          </ac:picMkLst>
        </pc:picChg>
        <pc:picChg chg="del">
          <ac:chgData name="Gary A. Butzback" userId="9d63d97f-5d03-46b7-9887-d149c0cab806" providerId="ADAL" clId="{FDC6941F-4AE0-42F1-AADB-9F0B3E27528D}" dt="2026-08-17T18:00:31.657" v="38" actId="478"/>
          <ac:picMkLst>
            <pc:docMk/>
            <pc:sldMk cId="2432225942" sldId="268"/>
            <ac:picMk id="5" creationId="{96D292A1-76E8-D85A-E187-5CF34411DCB4}"/>
          </ac:picMkLst>
        </pc:picChg>
      </pc:sldChg>
      <pc:sldChg chg="addSp delSp modSp mod">
        <pc:chgData name="Gary A. Butzback" userId="9d63d97f-5d03-46b7-9887-d149c0cab806" providerId="ADAL" clId="{FDC6941F-4AE0-42F1-AADB-9F0B3E27528D}" dt="2026-08-17T18:09:22.459" v="61" actId="14100"/>
        <pc:sldMkLst>
          <pc:docMk/>
          <pc:sldMk cId="397945259" sldId="269"/>
        </pc:sldMkLst>
        <pc:picChg chg="del">
          <ac:chgData name="Gary A. Butzback" userId="9d63d97f-5d03-46b7-9887-d149c0cab806" providerId="ADAL" clId="{FDC6941F-4AE0-42F1-AADB-9F0B3E27528D}" dt="2026-08-17T18:05:18.017" v="48" actId="478"/>
          <ac:picMkLst>
            <pc:docMk/>
            <pc:sldMk cId="397945259" sldId="269"/>
            <ac:picMk id="4" creationId="{71D5E15C-A0C8-1233-E32B-B421C74B1801}"/>
          </ac:picMkLst>
        </pc:picChg>
        <pc:picChg chg="add mod">
          <ac:chgData name="Gary A. Butzback" userId="9d63d97f-5d03-46b7-9887-d149c0cab806" providerId="ADAL" clId="{FDC6941F-4AE0-42F1-AADB-9F0B3E27528D}" dt="2026-08-17T18:09:22.459" v="61" actId="14100"/>
          <ac:picMkLst>
            <pc:docMk/>
            <pc:sldMk cId="397945259" sldId="269"/>
            <ac:picMk id="5" creationId="{0EC9774A-FACE-90C9-F95C-9A745F9EE3E1}"/>
          </ac:picMkLst>
        </pc:picChg>
      </pc:sldChg>
      <pc:sldChg chg="addSp delSp modSp mod">
        <pc:chgData name="Gary A. Butzback" userId="9d63d97f-5d03-46b7-9887-d149c0cab806" providerId="ADAL" clId="{FDC6941F-4AE0-42F1-AADB-9F0B3E27528D}" dt="2026-08-17T18:08:52.846" v="59" actId="14100"/>
        <pc:sldMkLst>
          <pc:docMk/>
          <pc:sldMk cId="4183157092" sldId="270"/>
        </pc:sldMkLst>
        <pc:picChg chg="add mod">
          <ac:chgData name="Gary A. Butzback" userId="9d63d97f-5d03-46b7-9887-d149c0cab806" providerId="ADAL" clId="{FDC6941F-4AE0-42F1-AADB-9F0B3E27528D}" dt="2026-08-17T18:08:52.846" v="59" actId="14100"/>
          <ac:picMkLst>
            <pc:docMk/>
            <pc:sldMk cId="4183157092" sldId="270"/>
            <ac:picMk id="4" creationId="{60A62C4F-3890-62E6-ECEC-D433F01C1886}"/>
          </ac:picMkLst>
        </pc:picChg>
        <pc:picChg chg="del">
          <ac:chgData name="Gary A. Butzback" userId="9d63d97f-5d03-46b7-9887-d149c0cab806" providerId="ADAL" clId="{FDC6941F-4AE0-42F1-AADB-9F0B3E27528D}" dt="2026-08-17T18:03:50.793" v="44" actId="478"/>
          <ac:picMkLst>
            <pc:docMk/>
            <pc:sldMk cId="4183157092" sldId="270"/>
            <ac:picMk id="5" creationId="{724F232D-F089-7525-676C-4ADA733ED46A}"/>
          </ac:picMkLst>
        </pc:picChg>
      </pc:sldChg>
      <pc:sldChg chg="addSp delSp modSp mod">
        <pc:chgData name="Gary A. Butzback" userId="9d63d97f-5d03-46b7-9887-d149c0cab806" providerId="ADAL" clId="{FDC6941F-4AE0-42F1-AADB-9F0B3E27528D}" dt="2026-08-17T18:08:42.569" v="57" actId="1076"/>
        <pc:sldMkLst>
          <pc:docMk/>
          <pc:sldMk cId="1752288410" sldId="271"/>
        </pc:sldMkLst>
        <pc:picChg chg="del">
          <ac:chgData name="Gary A. Butzback" userId="9d63d97f-5d03-46b7-9887-d149c0cab806" providerId="ADAL" clId="{FDC6941F-4AE0-42F1-AADB-9F0B3E27528D}" dt="2026-08-17T18:07:50.649" v="55" actId="478"/>
          <ac:picMkLst>
            <pc:docMk/>
            <pc:sldMk cId="1752288410" sldId="271"/>
            <ac:picMk id="4" creationId="{6E935B60-04DD-2BCB-130A-191AEF61B36E}"/>
          </ac:picMkLst>
        </pc:picChg>
        <pc:picChg chg="add mod">
          <ac:chgData name="Gary A. Butzback" userId="9d63d97f-5d03-46b7-9887-d149c0cab806" providerId="ADAL" clId="{FDC6941F-4AE0-42F1-AADB-9F0B3E27528D}" dt="2026-08-17T18:08:42.569" v="57" actId="1076"/>
          <ac:picMkLst>
            <pc:docMk/>
            <pc:sldMk cId="1752288410" sldId="271"/>
            <ac:picMk id="5" creationId="{982533CC-3AD1-71C6-2117-CFEDEE66E637}"/>
          </ac:picMkLst>
        </pc:picChg>
      </pc:sldChg>
      <pc:sldChg chg="addSp delSp modSp add mod ord">
        <pc:chgData name="Gary A. Butzback" userId="9d63d97f-5d03-46b7-9887-d149c0cab806" providerId="ADAL" clId="{FDC6941F-4AE0-42F1-AADB-9F0B3E27528D}" dt="2026-08-17T20:47:55.671" v="95"/>
        <pc:sldMkLst>
          <pc:docMk/>
          <pc:sldMk cId="753839624" sldId="272"/>
        </pc:sldMkLst>
        <pc:spChg chg="mod">
          <ac:chgData name="Gary A. Butzback" userId="9d63d97f-5d03-46b7-9887-d149c0cab806" providerId="ADAL" clId="{FDC6941F-4AE0-42F1-AADB-9F0B3E27528D}" dt="2026-08-17T20:24:34.396" v="78" actId="20577"/>
          <ac:spMkLst>
            <pc:docMk/>
            <pc:sldMk cId="753839624" sldId="272"/>
            <ac:spMk id="2" creationId="{93292748-0693-2854-AC01-D93386B17AD5}"/>
          </ac:spMkLst>
        </pc:spChg>
        <pc:picChg chg="del">
          <ac:chgData name="Gary A. Butzback" userId="9d63d97f-5d03-46b7-9887-d149c0cab806" providerId="ADAL" clId="{FDC6941F-4AE0-42F1-AADB-9F0B3E27528D}" dt="2026-08-17T20:24:25.869" v="63" actId="478"/>
          <ac:picMkLst>
            <pc:docMk/>
            <pc:sldMk cId="753839624" sldId="272"/>
            <ac:picMk id="4" creationId="{DF89C3FB-1201-B963-9CAA-3D5DE21D50B1}"/>
          </ac:picMkLst>
        </pc:picChg>
        <pc:picChg chg="add del mod">
          <ac:chgData name="Gary A. Butzback" userId="9d63d97f-5d03-46b7-9887-d149c0cab806" providerId="ADAL" clId="{FDC6941F-4AE0-42F1-AADB-9F0B3E27528D}" dt="2026-08-17T20:26:46.413" v="82" actId="478"/>
          <ac:picMkLst>
            <pc:docMk/>
            <pc:sldMk cId="753839624" sldId="272"/>
            <ac:picMk id="5" creationId="{A0D8732D-8BB9-1C65-BCE1-1C50BFA86709}"/>
          </ac:picMkLst>
        </pc:picChg>
        <pc:picChg chg="add del mod">
          <ac:chgData name="Gary A. Butzback" userId="9d63d97f-5d03-46b7-9887-d149c0cab806" providerId="ADAL" clId="{FDC6941F-4AE0-42F1-AADB-9F0B3E27528D}" dt="2026-08-17T20:39:43.826" v="86" actId="478"/>
          <ac:picMkLst>
            <pc:docMk/>
            <pc:sldMk cId="753839624" sldId="272"/>
            <ac:picMk id="7" creationId="{00A7DD6C-3748-EAE4-0571-2D84102FD0F6}"/>
          </ac:picMkLst>
        </pc:picChg>
        <pc:picChg chg="add del mod">
          <ac:chgData name="Gary A. Butzback" userId="9d63d97f-5d03-46b7-9887-d149c0cab806" providerId="ADAL" clId="{FDC6941F-4AE0-42F1-AADB-9F0B3E27528D}" dt="2026-08-17T20:41:07.262" v="90" actId="478"/>
          <ac:picMkLst>
            <pc:docMk/>
            <pc:sldMk cId="753839624" sldId="272"/>
            <ac:picMk id="9" creationId="{E95DA728-F5B1-B5B1-BF04-8F715C17F676}"/>
          </ac:picMkLst>
        </pc:picChg>
        <pc:picChg chg="add mod">
          <ac:chgData name="Gary A. Butzback" userId="9d63d97f-5d03-46b7-9887-d149c0cab806" providerId="ADAL" clId="{FDC6941F-4AE0-42F1-AADB-9F0B3E27528D}" dt="2026-08-17T20:41:18.202" v="93" actId="14100"/>
          <ac:picMkLst>
            <pc:docMk/>
            <pc:sldMk cId="753839624" sldId="272"/>
            <ac:picMk id="11" creationId="{A2C022D1-93F5-AB85-F94E-E2582EEF37B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EB1240-87E5-48EF-9D62-2CD369BCB4B9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9925"/>
            <a:ext cx="5619750" cy="36655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244A6D-98B2-4F0F-9A72-7FE8AD125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397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4A6D-98B2-4F0F-9A72-7FE8AD1256D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912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1C86F-955C-7DEB-7EAD-0A76040E5C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D776B8-6370-A03D-CF96-A11BE68052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36BC55-C869-9286-5E22-88F6B749F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3CDEB-6E81-455C-A46F-F68E492924B7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54763B-5F95-EBDC-8A0F-2249F3CF4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E2923A-489C-4BD5-F575-E9AF69F47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EE24D-F908-4615-8372-D6834FFA63B9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A waterfall in a forest&#10;&#10;Description automatically generated">
            <a:extLst>
              <a:ext uri="{FF2B5EF4-FFF2-40B4-BE49-F238E27FC236}">
                <a16:creationId xmlns:a16="http://schemas.microsoft.com/office/drawing/2014/main" id="{2F504CCE-E549-2579-4380-8E0F23CA51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56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753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9C145-E36A-30D2-5DB7-B0E9343D7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480F4-BBF9-8422-FFF8-3306DD049E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500007-1799-C22A-701D-185FCE372F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25804A-9E88-8D5C-8914-2438F16F3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3CDEB-6E81-455C-A46F-F68E492924B7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64CD60-D328-B68E-2AD4-4908F9282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5E6F94-AF3A-5E88-24D5-A4E767ACA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EE24D-F908-4615-8372-D6834FFA6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675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D0A63-40D1-66B0-0909-648FF5DAD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A91D1F-E64D-6C68-D350-E06FF4D4B9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88AF1A-6133-C26D-237D-CF66B3D728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B14972-0BBB-F117-9ADD-6145251FA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3CDEB-6E81-455C-A46F-F68E492924B7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A1DAA7-53A5-7BB8-A56B-7DA65D673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676C21-4B7A-A653-18CF-1B8CECCCB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EE24D-F908-4615-8372-D6834FFA6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4246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8310A-1AB9-8952-DB81-864F25A00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B7E058-18A6-D549-A8A4-DBB4916DE4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0AA746-D9C9-2155-B939-6F82D03E9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3CDEB-6E81-455C-A46F-F68E492924B7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6C111F-D4DE-32FE-F2BD-EF86C5491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95BE04-EFCA-AAF7-D575-ECD91184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EE24D-F908-4615-8372-D6834FFA6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1990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261713A-8007-F1D0-D722-D239983023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D246CB-3548-FFEB-55C6-44C99B6FE0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DB9E9-592E-9326-43D0-943CF3266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3CDEB-6E81-455C-A46F-F68E492924B7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3E2032-CFEA-3CD6-F2C9-C220DD399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9C4B21-4AA3-5EF9-392F-72C763781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EE24D-F908-4615-8372-D6834FFA6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9701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B614D-D5B3-5A31-4857-3A78619057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3D9C7F-3668-B63E-113F-EBA698AC5B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F7E4CE-4CF8-3813-C3EF-EC6F3FB1B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E1BF9-DE84-407B-B6E3-871512859E95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FA1A2C-6F66-1566-5709-4ED05EBD4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AC2A1F-2806-5DE1-D977-8A4528C39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33B7-2A39-4C2B-A382-07361C21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181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E1075-26E9-464D-EA59-9222E51F1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9E9887-BACD-EB48-1085-229CD2F252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E448BE-7A1E-DC2B-DDE2-3B37B633F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E1BF9-DE84-407B-B6E3-871512859E95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BFBE69-EF6E-9F28-78DE-DFE2E90B4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8BF50-5652-C355-EA06-216ABADE1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33B7-2A39-4C2B-A382-07361C21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340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D6A47-DCB0-58C3-7319-BD02D0A68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A7BA8F-31A3-7E1E-91A9-AE74A34869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8A634B-2C28-51CB-F929-6615DF7F4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E1BF9-DE84-407B-B6E3-871512859E95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225A16-0BBE-01FB-0C3C-E2972A6D9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8660D9-7A91-498F-EF91-5A0A63B0C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33B7-2A39-4C2B-A382-07361C21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9763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EBB37-2470-1414-5467-8778A29F6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4E0C8-630A-D893-E8E8-DDCA35A861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1290FA-B08D-17EA-025F-D081BD46C9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BF4B2C-8EE3-2EE5-5254-A7A39EB06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E1BF9-DE84-407B-B6E3-871512859E95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853ED1-F4AF-4852-A94F-EAD57BD2A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04AF50-1F71-1EB4-721B-3A80DD145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33B7-2A39-4C2B-A382-07361C21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5474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82A4C-8E2A-B98E-6F5D-0C2AA03FF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6706FD-9266-0217-DF78-D065CAB61D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39B205-D526-3B56-3674-2E3D15D6B1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175DAF-D65B-2498-0142-8983134533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6B16E9-640C-1C53-E846-57F403B3DD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163A665-EA2C-A7EB-FF0F-926E638F7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E1BF9-DE84-407B-B6E3-871512859E95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79C28E-9352-5169-B043-72257F4B9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5A1C9C-DCAC-7CDA-FDEE-796C4E859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33B7-2A39-4C2B-A382-07361C21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9260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22201-9097-555F-2D4F-058D645A5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B1B8E4-CDD2-7D0F-B546-E2EA7C8AA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E1BF9-DE84-407B-B6E3-871512859E95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C4097B-27F6-CDDB-92C1-4CD528012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3D02EE-7476-B90A-86F5-D64EF2AA4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33B7-2A39-4C2B-A382-07361C21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853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bridge over a river&#10;&#10;Description automatically generated">
            <a:extLst>
              <a:ext uri="{FF2B5EF4-FFF2-40B4-BE49-F238E27FC236}">
                <a16:creationId xmlns:a16="http://schemas.microsoft.com/office/drawing/2014/main" id="{1C93E378-7C1E-6DBF-C286-F581054904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E12976F-974B-0C23-EB58-8EA28B2C85D2}"/>
              </a:ext>
            </a:extLst>
          </p:cNvPr>
          <p:cNvSpPr txBox="1">
            <a:spLocks/>
          </p:cNvSpPr>
          <p:nvPr userDrawn="1"/>
        </p:nvSpPr>
        <p:spPr>
          <a:xfrm>
            <a:off x="6691183" y="152358"/>
            <a:ext cx="4810897" cy="19853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05818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9641CE-D6DC-A18D-9073-75FE7EEF5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E1BF9-DE84-407B-B6E3-871512859E95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75FE57-549E-AC48-FA15-82F68255D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B94863-F334-01DB-5DE2-43D74F58E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33B7-2A39-4C2B-A382-07361C21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2119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1BFF6-8F28-8C66-6932-ED30F045C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03B0E-174A-6AE3-3177-4542EAC1E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B1F14B-6068-7F3F-3E98-FE3F61E7CD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E40AA0-1182-54C0-2ABC-8B535E6E6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E1BF9-DE84-407B-B6E3-871512859E95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4D4223-734C-3FFB-A7CC-A7AF55A21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B63D7C-7EAC-6BBC-D5BF-78B80B78F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33B7-2A39-4C2B-A382-07361C21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9684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DD5DF-E831-1787-D667-F7C1AFCDE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F28083-C101-BA9D-A391-640D23A961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82BC8D-3098-1445-50D4-77B6EC457C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B0BD3F-D9DC-2EC9-3E4D-D68933D04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E1BF9-DE84-407B-B6E3-871512859E95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74A79-88B0-4CA9-9245-2B4FF5CD6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FD67C3-8DB6-B401-95AE-4D88C471A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33B7-2A39-4C2B-A382-07361C21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9127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8D597-2D73-17B6-8C0F-B961E0DA9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EFE272-EA7A-EFD8-6FD5-C9C19A7916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988BC0-5B94-D576-65E6-6CEF835CD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E1BF9-DE84-407B-B6E3-871512859E95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6FC0A0-C443-785C-330E-56B118D51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296DAC-E10C-83CD-C9BB-B29C2F7AF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33B7-2A39-4C2B-A382-07361C21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6963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91CFCA-1ACB-A069-6E8C-3800FEA270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73D2D0-C444-708E-96F9-96423E4B3C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6CB238-190B-6A83-ACE9-3BD70DFB5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E1BF9-DE84-407B-B6E3-871512859E95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1A975D-8796-D6C0-6ED5-8BDB6280F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53DCCB-A0E0-B3B3-A93F-544917B1C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33B7-2A39-4C2B-A382-07361C21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185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E12976F-974B-0C23-EB58-8EA28B2C85D2}"/>
              </a:ext>
            </a:extLst>
          </p:cNvPr>
          <p:cNvSpPr txBox="1">
            <a:spLocks/>
          </p:cNvSpPr>
          <p:nvPr userDrawn="1"/>
        </p:nvSpPr>
        <p:spPr>
          <a:xfrm>
            <a:off x="6691183" y="152358"/>
            <a:ext cx="4810897" cy="19853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3" name="Picture 2" descr="A baby gorilla holding a bamboo branch&#10;&#10;Description automatically generated">
            <a:extLst>
              <a:ext uri="{FF2B5EF4-FFF2-40B4-BE49-F238E27FC236}">
                <a16:creationId xmlns:a16="http://schemas.microsoft.com/office/drawing/2014/main" id="{A9725947-D20D-81A8-ECB9-84F8BE6D87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934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olf course with a flag on the green&#10;&#10;Description automatically generated">
            <a:extLst>
              <a:ext uri="{FF2B5EF4-FFF2-40B4-BE49-F238E27FC236}">
                <a16:creationId xmlns:a16="http://schemas.microsoft.com/office/drawing/2014/main" id="{882567F3-C39A-D9C4-ED31-2A80B39249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457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frozen waterfall in a forest&#10;&#10;Description automatically generated">
            <a:extLst>
              <a:ext uri="{FF2B5EF4-FFF2-40B4-BE49-F238E27FC236}">
                <a16:creationId xmlns:a16="http://schemas.microsoft.com/office/drawing/2014/main" id="{FF85925C-2105-BD0A-C0F1-B3E2C74B32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912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river running through a forest&#10;&#10;Description automatically generated">
            <a:extLst>
              <a:ext uri="{FF2B5EF4-FFF2-40B4-BE49-F238E27FC236}">
                <a16:creationId xmlns:a16="http://schemas.microsoft.com/office/drawing/2014/main" id="{1DF3387C-EEA2-8B6B-2A48-B618F487B3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168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rectangular frame with green border&#10;&#10;Description automatically generated">
            <a:extLst>
              <a:ext uri="{FF2B5EF4-FFF2-40B4-BE49-F238E27FC236}">
                <a16:creationId xmlns:a16="http://schemas.microsoft.com/office/drawing/2014/main" id="{C1EBD846-87D0-E756-D8A8-F98750BC1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8449EA-DA9A-9999-34A2-4BC57289E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006" y="284204"/>
            <a:ext cx="11790404" cy="772299"/>
          </a:xfrm>
        </p:spPr>
        <p:txBody>
          <a:bodyPr/>
          <a:lstStyle>
            <a:lvl1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5CA3DF-5D08-0CBE-D8BB-AE4ED92C78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005" y="1217141"/>
            <a:ext cx="11790405" cy="4534929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A8B527-C77C-E626-7459-FC4A8AF5F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003CDEB-6E81-455C-A46F-F68E492924B7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69FF2-F02F-F584-5BAD-05E266CCC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FE65D2-D0F7-93E6-D389-E79E0EE4F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81EE24D-F908-4615-8372-D6834FFA63B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367BA3A-E350-4C16-7019-A4EC9A0F0F8C}"/>
              </a:ext>
            </a:extLst>
          </p:cNvPr>
          <p:cNvCxnSpPr/>
          <p:nvPr userDrawn="1"/>
        </p:nvCxnSpPr>
        <p:spPr>
          <a:xfrm>
            <a:off x="0" y="1105930"/>
            <a:ext cx="12192000" cy="0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5964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rectangular frame with green border&#10;&#10;Description automatically generated">
            <a:extLst>
              <a:ext uri="{FF2B5EF4-FFF2-40B4-BE49-F238E27FC236}">
                <a16:creationId xmlns:a16="http://schemas.microsoft.com/office/drawing/2014/main" id="{2462234D-3293-1904-8EB1-78EA8A1E48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C79931C-8C22-6EF9-D28F-BBB46BBD3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207EA3-4385-DB62-42A1-753F402C2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3CDEB-6E81-455C-A46F-F68E492924B7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E1B719-B69A-DF9D-E688-DF961E6B7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DF73DA-D40B-5264-1D75-2E45786E9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EE24D-F908-4615-8372-D6834FFA6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405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684573-CE69-3A7A-D019-BD8004656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3CDEB-6E81-455C-A46F-F68E492924B7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80732A-6662-C8A6-7EE8-0EDFDCF87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0A2DB3-49BD-6DFE-1A1D-7B55AFDB5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EE24D-F908-4615-8372-D6834FFA6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99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32C099-12CF-9633-450D-60D5A8DDF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8A244D-84F5-5B71-7C7F-982C3DD0F3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DE2269-F7D2-7098-1654-61172ECFB9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003CDEB-6E81-455C-A46F-F68E492924B7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433C68-C9BF-F90A-9F42-AEB656A85A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2FD725-E703-AE76-E525-2701D821C6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81EE24D-F908-4615-8372-D6834FFA63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44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77" r:id="rId3"/>
    <p:sldLayoutId id="2147483676" r:id="rId4"/>
    <p:sldLayoutId id="2147483674" r:id="rId5"/>
    <p:sldLayoutId id="2147483675" r:id="rId6"/>
    <p:sldLayoutId id="2147483650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6BA050-DAEE-5AAB-7E74-10601C866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B57116-75DC-02A9-5EAE-ECCB492662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D60529-1604-DDAA-CD41-7C8B7FE6AC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DE1BF9-DE84-407B-B6E3-871512859E95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971A3-8FE3-5367-5BCF-856A8EBE8E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59F8ED-2EC9-E114-2E88-27B5A4F6C7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1433B7-2A39-4C2B-A382-07361C21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289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3729625-CC30-3681-0D2E-EC8986767583}"/>
              </a:ext>
            </a:extLst>
          </p:cNvPr>
          <p:cNvSpPr txBox="1"/>
          <p:nvPr/>
        </p:nvSpPr>
        <p:spPr>
          <a:xfrm>
            <a:off x="6394269" y="284205"/>
            <a:ext cx="5362302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j-ea"/>
                <a:cs typeface="+mj-cs"/>
              </a:rPr>
              <a:t>Financial Performance</a:t>
            </a:r>
            <a:b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j-ea"/>
                <a:cs typeface="+mj-cs"/>
              </a:rPr>
            </a:b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j-ea"/>
                <a:cs typeface="+mj-cs"/>
              </a:rPr>
              <a:t> for the Period Ended </a:t>
            </a:r>
            <a:b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j-ea"/>
                <a:cs typeface="+mj-cs"/>
              </a:rPr>
            </a:b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j-ea"/>
                <a:cs typeface="+mj-cs"/>
              </a:rPr>
              <a:t>July 31</a:t>
            </a:r>
            <a:r>
              <a:rPr lang="en-US" sz="3000" b="1" dirty="0">
                <a:solidFill>
                  <a:prstClr val="white"/>
                </a:solidFill>
                <a:latin typeface="Segoe UI"/>
                <a:ea typeface="+mj-ea"/>
                <a:cs typeface="+mj-cs"/>
              </a:rPr>
              <a:t>, 2026</a:t>
            </a:r>
            <a:endParaRPr lang="en-US" sz="3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763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D2EB4-6ADF-DFD7-30C5-DCA2AF868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F88D5-D401-DA07-77E7-7ACD8997A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sz="4400" b="1" dirty="0"/>
            </a:br>
            <a:r>
              <a:rPr lang="en-US" sz="4200" b="1" dirty="0"/>
              <a:t>Cleveland</a:t>
            </a:r>
            <a:r>
              <a:rPr lang="en-US" sz="4400" b="1" dirty="0"/>
              <a:t> Metroparks as a Whole</a:t>
            </a:r>
            <a:br>
              <a:rPr lang="en-US" sz="4400" b="1" dirty="0"/>
            </a:b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77E116-10CD-D15F-2BB0-83A47F3B41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9089" y="1150544"/>
            <a:ext cx="9597685" cy="4798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496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86E6AE-77C0-42AC-ADC8-8D4B95FC1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EAE07-BF74-DF51-37EE-4B02DC0D8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sz="4400" b="1" dirty="0"/>
            </a:br>
            <a:r>
              <a:rPr lang="en-US" sz="4200" b="1" dirty="0"/>
              <a:t>Cleveland</a:t>
            </a:r>
            <a:r>
              <a:rPr lang="en-US" sz="4400" b="1" dirty="0"/>
              <a:t> Metroparks Zoo</a:t>
            </a:r>
            <a:br>
              <a:rPr lang="en-US" sz="4400" b="1" dirty="0"/>
            </a:b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7F6722-0E5B-8D60-6989-570D78BA69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5259" y="1193313"/>
            <a:ext cx="8174084" cy="4745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820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22F83D-8199-8D2D-F183-6C790127C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3D9F6-5CDD-0DCC-9D54-DB5B445C3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sz="4400" b="1" dirty="0"/>
            </a:br>
            <a:r>
              <a:rPr lang="en-US" sz="4200" b="1" dirty="0"/>
              <a:t>Cleveland</a:t>
            </a:r>
            <a:r>
              <a:rPr lang="en-US" sz="4400" b="1" dirty="0"/>
              <a:t> Metroparks Golf Division</a:t>
            </a:r>
            <a:br>
              <a:rPr lang="en-US" sz="4400" b="1" dirty="0"/>
            </a:b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642D65-18EC-A2D1-E452-7D1031050A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6127" y="1293066"/>
            <a:ext cx="9986418" cy="451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225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C1F7B-DA26-F5DC-1C69-5C4E1FC743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50DA4-A6E0-F600-F4D3-2CAD8D95E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b="1" dirty="0"/>
              <a:t>Cleveland Metroparks Golf Courses (YTD)</a:t>
            </a:r>
            <a:endParaRPr lang="en-US" sz="3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A62C4F-3890-62E6-ECEC-D433F01C18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6451" y="1762430"/>
            <a:ext cx="7302535" cy="3497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157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DD4CFB-DAB6-BA7C-DC4C-3B198B084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D8D33-376A-B8AE-B50B-1DA517264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sz="4400" b="1" dirty="0"/>
            </a:br>
            <a:r>
              <a:rPr lang="en-US" sz="4200" b="1" dirty="0"/>
              <a:t>Cleveland</a:t>
            </a:r>
            <a:r>
              <a:rPr lang="en-US" sz="4400" b="1" dirty="0"/>
              <a:t> Metroparks Enterprise Division</a:t>
            </a:r>
            <a:br>
              <a:rPr lang="en-US" sz="4400" b="1" dirty="0"/>
            </a:b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C9774A-FACE-90C9-F95C-9A745F9EE3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026" y="1312752"/>
            <a:ext cx="9890913" cy="4499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45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AB74BE-066C-7B93-CC25-95C043CCA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CB322-CB82-1D84-4335-82D276C0B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sz="4400" b="1" dirty="0"/>
            </a:br>
            <a:r>
              <a:rPr lang="en-US" sz="4200" b="1" dirty="0"/>
              <a:t>Cleveland Metroparks Enterprise Locations (YTD)</a:t>
            </a:r>
            <a:br>
              <a:rPr lang="en-US" sz="4200" b="1" dirty="0"/>
            </a:br>
            <a:endParaRPr lang="en-US" sz="4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2533CC-3AD1-71C6-2117-CFEDEE66E6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576" y="1405503"/>
            <a:ext cx="7815263" cy="439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288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D4978-5053-68C3-8331-7FAB52DB4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92748-0693-2854-AC01-D93386B17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sz="4400" b="1" dirty="0"/>
            </a:br>
            <a:r>
              <a:rPr lang="en-US" sz="4200" b="1" dirty="0"/>
              <a:t>Cleveland</a:t>
            </a:r>
            <a:r>
              <a:rPr lang="en-US" sz="4400" b="1" dirty="0"/>
              <a:t> Metroparks Funding Sources</a:t>
            </a:r>
            <a:br>
              <a:rPr lang="en-US" sz="4400" b="1" dirty="0"/>
            </a:b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2C022D1-93F5-AB85-F94E-E2582EEF37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2788" y="1473612"/>
            <a:ext cx="6902077" cy="4148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8396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41A8BA1264C542A3D72094346F7056" ma:contentTypeVersion="13" ma:contentTypeDescription="Create a new document." ma:contentTypeScope="" ma:versionID="9eb4a309909d961b1af47e9fb94afa7c">
  <xsd:schema xmlns:xsd="http://www.w3.org/2001/XMLSchema" xmlns:xs="http://www.w3.org/2001/XMLSchema" xmlns:p="http://schemas.microsoft.com/office/2006/metadata/properties" xmlns:ns2="3d2faab5-d8bf-4906-82c6-13091984be95" xmlns:ns3="40b53dfd-c441-40e1-b176-a682954eb485" targetNamespace="http://schemas.microsoft.com/office/2006/metadata/properties" ma:root="true" ma:fieldsID="9895340696cf4ad69cc9b31e698b201c" ns2:_="" ns3:_="">
    <xsd:import namespace="3d2faab5-d8bf-4906-82c6-13091984be95"/>
    <xsd:import namespace="40b53dfd-c441-40e1-b176-a682954eb48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BillingMetadata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2faab5-d8bf-4906-82c6-13091984be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16" nillable="true" ma:displayName="Location" ma:description="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73744fe4-fe48-4dea-b8f3-100deeaf34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b53dfd-c441-40e1-b176-a682954eb485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1ac0f657-efda-4b18-aadf-7cf7d6eaa4c5}" ma:internalName="TaxCatchAll" ma:showField="CatchAllData" ma:web="40b53dfd-c441-40e1-b176-a682954eb48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0b53dfd-c441-40e1-b176-a682954eb485" xsi:nil="true"/>
    <lcf76f155ced4ddcb4097134ff3c332f xmlns="3d2faab5-d8bf-4906-82c6-13091984be9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5765125-085B-4819-B8DC-145188B758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d2faab5-d8bf-4906-82c6-13091984be95"/>
    <ds:schemaRef ds:uri="40b53dfd-c441-40e1-b176-a682954eb48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F85BE4E-CBAB-49F9-B004-01E1D681F0D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DB34B71-7DDF-4FA6-961F-5FC83A613CA4}">
  <ds:schemaRefs>
    <ds:schemaRef ds:uri="http://purl.org/dc/dcmitype/"/>
    <ds:schemaRef ds:uri="http://schemas.microsoft.com/office/2006/metadata/properties"/>
    <ds:schemaRef ds:uri="http://www.w3.org/XML/1998/namespace"/>
    <ds:schemaRef ds:uri="3d2faab5-d8bf-4906-82c6-13091984be95"/>
    <ds:schemaRef ds:uri="http://purl.org/dc/elements/1.1/"/>
    <ds:schemaRef ds:uri="40b53dfd-c441-40e1-b176-a682954eb485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a29825ef-8845-4a64-b2f2-ccf5d93ccc48}" enabled="0" method="" siteId="{a29825ef-8845-4a64-b2f2-ccf5d93ccc4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2691</TotalTime>
  <Words>60</Words>
  <Application>Microsoft Office PowerPoint</Application>
  <PresentationFormat>Widescreen</PresentationFormat>
  <Paragraphs>9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Aptos</vt:lpstr>
      <vt:lpstr>Aptos Display</vt:lpstr>
      <vt:lpstr>Arial</vt:lpstr>
      <vt:lpstr>Segoe UI</vt:lpstr>
      <vt:lpstr>Office Theme</vt:lpstr>
      <vt:lpstr>Custom Design</vt:lpstr>
      <vt:lpstr>PowerPoint Presentation</vt:lpstr>
      <vt:lpstr> Cleveland Metroparks as a Whole </vt:lpstr>
      <vt:lpstr> Cleveland Metroparks Zoo </vt:lpstr>
      <vt:lpstr> Cleveland Metroparks Golf Division </vt:lpstr>
      <vt:lpstr>Cleveland Metroparks Golf Courses (YTD)</vt:lpstr>
      <vt:lpstr> Cleveland Metroparks Enterprise Division </vt:lpstr>
      <vt:lpstr> Cleveland Metroparks Enterprise Locations (YTD) </vt:lpstr>
      <vt:lpstr> Cleveland Metroparks Funding Sources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Linsey N. Saunier</dc:creator>
  <cp:lastModifiedBy>Gary A. Butzback</cp:lastModifiedBy>
  <cp:revision>34</cp:revision>
  <cp:lastPrinted>2026-06-17T17:35:13Z</cp:lastPrinted>
  <dcterms:created xsi:type="dcterms:W3CDTF">2024-04-10T16:16:31Z</dcterms:created>
  <dcterms:modified xsi:type="dcterms:W3CDTF">2026-08-17T20:51:34Z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0x0101005641A8BA1264C542A3D72094346F7056</vt:lpwstr>
  </property>
  <property fmtid="{D5CDD505-2E9C-101B-9397-08002B2CF9AE}" pid="3" name="MediaServiceImageTags">
    <vt:lpwstr/>
  </property>
</Properties>
</file>